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s/slide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s/slide1.xml" ContentType="application/vnd.openxmlformats-officedocument.presentationml.slide+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s/slide5.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showSpecialPlsOnTitleSld="0">
  <p:sldMasterIdLst>
    <p:sldMasterId id="2147483648" r:id="rId1"/>
  </p:sldMasterIdLst>
  <p:notesMasterIdLst>
    <p:notesMasterId r:id="rId12"/>
  </p:notesMasterIdLst>
  <p:sldIdLst>
    <p:sldId id="256" r:id="rId4"/>
    <p:sldId id="257" r:id="rId5"/>
    <p:sldId id="258" r:id="rId6"/>
    <p:sldId id="259" r:id="rId7"/>
    <p:sldId id="260" r:id="rId8"/>
    <p:sldId id="261" r:id="rId9"/>
    <p:sldId id="262" r:id="rId10"/>
    <p:sldId id="263" r:id="rId11"/>
  </p:sldIdLst>
  <p:sldSz cx="15238413" cy="8570913"/>
  <p:notesSz cx="6858000" cy="9144000"/>
  <p:defaultTextStyle>
    <a:defPPr>
      <a:defRPr lang="nl-NL"/>
    </a:defPPr>
    <a:lvl1pPr marL="0" algn="l" defTabSz="664907">
      <a:defRPr sz="1300">
        <a:solidFill>
          <a:schemeClr val="tx1"/>
        </a:solidFill>
        <a:latin typeface="+mn-lt"/>
        <a:ea typeface="+mn-ea"/>
        <a:cs typeface="+mn-cs"/>
      </a:defRPr>
    </a:lvl1pPr>
    <a:lvl2pPr marL="332453" algn="l" defTabSz="664907">
      <a:defRPr sz="1300">
        <a:solidFill>
          <a:schemeClr val="tx1"/>
        </a:solidFill>
        <a:latin typeface="+mn-lt"/>
        <a:ea typeface="+mn-ea"/>
        <a:cs typeface="+mn-cs"/>
      </a:defRPr>
    </a:lvl2pPr>
    <a:lvl3pPr marL="664907" algn="l" defTabSz="664907">
      <a:defRPr sz="1300">
        <a:solidFill>
          <a:schemeClr val="tx1"/>
        </a:solidFill>
        <a:latin typeface="+mn-lt"/>
        <a:ea typeface="+mn-ea"/>
        <a:cs typeface="+mn-cs"/>
      </a:defRPr>
    </a:lvl3pPr>
    <a:lvl4pPr marL="997360" algn="l" defTabSz="664907">
      <a:defRPr sz="1300">
        <a:solidFill>
          <a:schemeClr val="tx1"/>
        </a:solidFill>
        <a:latin typeface="+mn-lt"/>
        <a:ea typeface="+mn-ea"/>
        <a:cs typeface="+mn-cs"/>
      </a:defRPr>
    </a:lvl4pPr>
    <a:lvl5pPr marL="1329813" algn="l" defTabSz="664907">
      <a:defRPr sz="1300">
        <a:solidFill>
          <a:schemeClr val="tx1"/>
        </a:solidFill>
        <a:latin typeface="+mn-lt"/>
        <a:ea typeface="+mn-ea"/>
        <a:cs typeface="+mn-cs"/>
      </a:defRPr>
    </a:lvl5pPr>
    <a:lvl6pPr marL="1662268" algn="l" defTabSz="664907">
      <a:defRPr sz="1300">
        <a:solidFill>
          <a:schemeClr val="tx1"/>
        </a:solidFill>
        <a:latin typeface="+mn-lt"/>
        <a:ea typeface="+mn-ea"/>
        <a:cs typeface="+mn-cs"/>
      </a:defRPr>
    </a:lvl6pPr>
    <a:lvl7pPr marL="1994721" algn="l" defTabSz="664907">
      <a:defRPr sz="1300">
        <a:solidFill>
          <a:schemeClr val="tx1"/>
        </a:solidFill>
        <a:latin typeface="+mn-lt"/>
        <a:ea typeface="+mn-ea"/>
        <a:cs typeface="+mn-cs"/>
      </a:defRPr>
    </a:lvl7pPr>
    <a:lvl8pPr marL="2327174" algn="l" defTabSz="664907">
      <a:defRPr sz="1300">
        <a:solidFill>
          <a:schemeClr val="tx1"/>
        </a:solidFill>
        <a:latin typeface="+mn-lt"/>
        <a:ea typeface="+mn-ea"/>
        <a:cs typeface="+mn-cs"/>
      </a:defRPr>
    </a:lvl8pPr>
    <a:lvl9pPr marL="2659628" algn="l" defTabSz="664907">
      <a:defRPr sz="13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howGuides="1" snapToGrid="0">
      <p:cViewPr varScale="1">
        <p:scale>
          <a:sx n="95" d="100"/>
          <a:sy n="95" d="100"/>
        </p:scale>
        <p:origin x="560" y="184"/>
      </p:cViewPr>
      <p:guideLst>
        <p:guide pos="2700" orient="horz"/>
        <p:guide pos="4800"/>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notesMaster" Target="notesMasters/notesMaster1.xml"/><Relationship Id="rId13" Type="http://schemas.openxmlformats.org/officeDocument/2006/relationships/presProps" Target="presProps.xml" /><Relationship Id="rId14" Type="http://schemas.openxmlformats.org/officeDocument/2006/relationships/tableStyles" Target="tableStyles.xml" /><Relationship Id="rId15"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Tijdelijke aanduiding voor koptekst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F7E3B58D-361B-4837-84B9-18D71FD99E2F}" type="datetimeFigureOut">
              <a:rPr lang="nl-NL"/>
              <a:t>16-07-2024</a:t>
            </a:fld>
            <a:endParaRPr lang="nl-NL"/>
          </a:p>
        </p:txBody>
      </p:sp>
      <p:sp>
        <p:nvSpPr>
          <p:cNvPr id="4" name="Tijdelijke aanduiding voor dia-afbeelding 3"/>
          <p:cNvSpPr>
            <a:spLocks noChangeAspect="1" noGrp="1" noRo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nl-NL"/>
          </a:p>
        </p:txBody>
      </p:sp>
      <p:sp>
        <p:nvSpPr>
          <p:cNvPr id="5" name="Tijdelijke aanduiding voor notiti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nl-NL"/>
              <a:t>Tekststijl van het model bewerken</a:t>
            </a:r>
            <a:endParaRPr/>
          </a:p>
          <a:p>
            <a:pPr lvl="1">
              <a:defRPr/>
            </a:pPr>
            <a:r>
              <a:rPr lang="nl-NL"/>
              <a:t>Tweede niveau</a:t>
            </a:r>
            <a:endParaRPr/>
          </a:p>
          <a:p>
            <a:pPr lvl="2">
              <a:defRPr/>
            </a:pPr>
            <a:r>
              <a:rPr lang="nl-NL"/>
              <a:t>Derde niveau</a:t>
            </a:r>
            <a:endParaRPr/>
          </a:p>
          <a:p>
            <a:pPr lvl="3">
              <a:defRPr/>
            </a:pPr>
            <a:r>
              <a:rPr lang="nl-NL"/>
              <a:t>Vierde niveau</a:t>
            </a:r>
            <a:endParaRPr/>
          </a:p>
          <a:p>
            <a:pPr lvl="4">
              <a:defRPr/>
            </a:pPr>
            <a:r>
              <a:rPr lang="nl-NL"/>
              <a:t>Vijfde niveau</a:t>
            </a:r>
            <a:endParaRPr/>
          </a:p>
        </p:txBody>
      </p:sp>
      <p:sp>
        <p:nvSpPr>
          <p:cNvPr id="6" name="Tijdelijke aanduiding voor voettekst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DE48BA3D-0680-485F-9882-A8DAC8FEA35A}" type="slidenum">
              <a:rPr lang="nl-NL"/>
              <a:t>‹nr.›</a:t>
            </a:fld>
            <a:endParaRPr lang="nl-NL"/>
          </a:p>
        </p:txBody>
      </p:sp>
    </p:spTree>
  </p:cSld>
  <p:clrMap bg1="lt1" tx1="dk1" bg2="lt2" tx2="dk2" accent1="accent1" accent2="accent2" accent3="accent3" accent4="accent4" accent5="accent5" accent6="accent6" hlink="hlink" folHlink="folHlink"/>
  <p:notesStyle>
    <a:lvl1pPr marL="0" algn="l" defTabSz="664907">
      <a:defRPr sz="850">
        <a:solidFill>
          <a:schemeClr val="tx1"/>
        </a:solidFill>
        <a:latin typeface="+mn-lt"/>
        <a:ea typeface="+mn-ea"/>
        <a:cs typeface="+mn-cs"/>
      </a:defRPr>
    </a:lvl1pPr>
    <a:lvl2pPr marL="332453" algn="l" defTabSz="664907">
      <a:defRPr sz="850">
        <a:solidFill>
          <a:schemeClr val="tx1"/>
        </a:solidFill>
        <a:latin typeface="+mn-lt"/>
        <a:ea typeface="+mn-ea"/>
        <a:cs typeface="+mn-cs"/>
      </a:defRPr>
    </a:lvl2pPr>
    <a:lvl3pPr marL="664907" algn="l" defTabSz="664907">
      <a:defRPr sz="850">
        <a:solidFill>
          <a:schemeClr val="tx1"/>
        </a:solidFill>
        <a:latin typeface="+mn-lt"/>
        <a:ea typeface="+mn-ea"/>
        <a:cs typeface="+mn-cs"/>
      </a:defRPr>
    </a:lvl3pPr>
    <a:lvl4pPr marL="997360" algn="l" defTabSz="664907">
      <a:defRPr sz="850">
        <a:solidFill>
          <a:schemeClr val="tx1"/>
        </a:solidFill>
        <a:latin typeface="+mn-lt"/>
        <a:ea typeface="+mn-ea"/>
        <a:cs typeface="+mn-cs"/>
      </a:defRPr>
    </a:lvl4pPr>
    <a:lvl5pPr marL="1329813" algn="l" defTabSz="664907">
      <a:defRPr sz="850">
        <a:solidFill>
          <a:schemeClr val="tx1"/>
        </a:solidFill>
        <a:latin typeface="+mn-lt"/>
        <a:ea typeface="+mn-ea"/>
        <a:cs typeface="+mn-cs"/>
      </a:defRPr>
    </a:lvl5pPr>
    <a:lvl6pPr marL="1662268" algn="l" defTabSz="664907">
      <a:defRPr sz="850">
        <a:solidFill>
          <a:schemeClr val="tx1"/>
        </a:solidFill>
        <a:latin typeface="+mn-lt"/>
        <a:ea typeface="+mn-ea"/>
        <a:cs typeface="+mn-cs"/>
      </a:defRPr>
    </a:lvl6pPr>
    <a:lvl7pPr marL="1994721" algn="l" defTabSz="664907">
      <a:defRPr sz="850">
        <a:solidFill>
          <a:schemeClr val="tx1"/>
        </a:solidFill>
        <a:latin typeface="+mn-lt"/>
        <a:ea typeface="+mn-ea"/>
        <a:cs typeface="+mn-cs"/>
      </a:defRPr>
    </a:lvl7pPr>
    <a:lvl8pPr marL="2327174" algn="l" defTabSz="664907">
      <a:defRPr sz="850">
        <a:solidFill>
          <a:schemeClr val="tx1"/>
        </a:solidFill>
        <a:latin typeface="+mn-lt"/>
        <a:ea typeface="+mn-ea"/>
        <a:cs typeface="+mn-cs"/>
      </a:defRPr>
    </a:lvl8pPr>
    <a:lvl9pPr marL="2659628" algn="l" defTabSz="664907">
      <a:defRPr sz="85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2DCC1C6-F8F4-B53D-E998-834F04C1D9B1}" type="slidenum">
              <a:rPr/>
              <a:t>1</a:t>
            </a:fld>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Tijdelijke aanduiding voor dia-afbeelding 1"/>
          <p:cNvSpPr>
            <a:spLocks noChangeAspect="1" noGrp="1" noRot="1"/>
          </p:cNvSpPr>
          <p:nvPr>
            <p:ph type="sldImg"/>
          </p:nvPr>
        </p:nvSpPr>
        <p:spPr bwMode="auto"/>
      </p:sp>
      <p:sp>
        <p:nvSpPr>
          <p:cNvPr id="3" name="Tijdelijke aanduiding voor notities 2"/>
          <p:cNvSpPr>
            <a:spLocks noGrp="1"/>
          </p:cNvSpPr>
          <p:nvPr>
            <p:ph type="body" idx="1"/>
          </p:nvPr>
        </p:nvSpPr>
        <p:spPr bwMode="auto"/>
        <p:txBody>
          <a:bodyPr/>
          <a:lstStyle/>
          <a:p>
            <a:pPr>
              <a:defRPr/>
            </a:pPr>
            <a:endParaRPr lang="en-US"/>
          </a:p>
        </p:txBody>
      </p:sp>
      <p:sp>
        <p:nvSpPr>
          <p:cNvPr id="4" name="Tijdelijke aanduiding voor dianummer 3"/>
          <p:cNvSpPr>
            <a:spLocks noGrp="1"/>
          </p:cNvSpPr>
          <p:nvPr>
            <p:ph type="sldNum" sz="quarter" idx="5"/>
          </p:nvPr>
        </p:nvSpPr>
        <p:spPr bwMode="auto"/>
        <p:txBody>
          <a:bodyPr/>
          <a:lstStyle/>
          <a:p>
            <a:pPr>
              <a:defRPr/>
            </a:pPr>
            <a:fld id="{DE48BA3D-0680-485F-9882-A8DAC8FEA35A}" type="slidenum">
              <a:rPr lang="nl-NL"/>
              <a:t>2</a:t>
            </a:fld>
            <a:endParaRPr lang="nl-NL"/>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Tijdelijke aanduiding voor dia-afbeelding 1"/>
          <p:cNvSpPr>
            <a:spLocks noChangeAspect="1" noGrp="1" noRot="1"/>
          </p:cNvSpPr>
          <p:nvPr>
            <p:ph type="sldImg"/>
          </p:nvPr>
        </p:nvSpPr>
        <p:spPr bwMode="auto"/>
      </p:sp>
      <p:sp>
        <p:nvSpPr>
          <p:cNvPr id="3" name="Tijdelijke aanduiding voor notities 2"/>
          <p:cNvSpPr>
            <a:spLocks noGrp="1"/>
          </p:cNvSpPr>
          <p:nvPr>
            <p:ph type="body" idx="1"/>
          </p:nvPr>
        </p:nvSpPr>
        <p:spPr bwMode="auto"/>
        <p:txBody>
          <a:bodyPr/>
          <a:lstStyle/>
          <a:p>
            <a:pPr>
              <a:defRPr/>
            </a:pPr>
            <a:endParaRPr lang="en-US"/>
          </a:p>
        </p:txBody>
      </p:sp>
      <p:sp>
        <p:nvSpPr>
          <p:cNvPr id="4" name="Tijdelijke aanduiding voor dianummer 3"/>
          <p:cNvSpPr>
            <a:spLocks noGrp="1"/>
          </p:cNvSpPr>
          <p:nvPr>
            <p:ph type="sldNum" sz="quarter" idx="5"/>
          </p:nvPr>
        </p:nvSpPr>
        <p:spPr bwMode="auto"/>
        <p:txBody>
          <a:bodyPr/>
          <a:lstStyle/>
          <a:p>
            <a:pPr>
              <a:defRPr/>
            </a:pPr>
            <a:fld id="{DE48BA3D-0680-485F-9882-A8DAC8FEA35A}" type="slidenum">
              <a:rPr lang="nl-NL"/>
              <a:t>3</a:t>
            </a:fld>
            <a:endParaRPr lang="nl-NL"/>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Tijdelijke aanduiding voor dia-afbeelding 1"/>
          <p:cNvSpPr>
            <a:spLocks noChangeAspect="1" noGrp="1" noRot="1"/>
          </p:cNvSpPr>
          <p:nvPr>
            <p:ph type="sldImg"/>
          </p:nvPr>
        </p:nvSpPr>
        <p:spPr bwMode="auto"/>
      </p:sp>
      <p:sp>
        <p:nvSpPr>
          <p:cNvPr id="3" name="Tijdelijke aanduiding voor notities 2"/>
          <p:cNvSpPr>
            <a:spLocks noGrp="1"/>
          </p:cNvSpPr>
          <p:nvPr>
            <p:ph type="body" idx="1"/>
          </p:nvPr>
        </p:nvSpPr>
        <p:spPr bwMode="auto"/>
        <p:txBody>
          <a:bodyPr/>
          <a:lstStyle/>
          <a:p>
            <a:pPr>
              <a:defRPr/>
            </a:pPr>
            <a:endParaRPr lang="en-US"/>
          </a:p>
        </p:txBody>
      </p:sp>
      <p:sp>
        <p:nvSpPr>
          <p:cNvPr id="4" name="Tijdelijke aanduiding voor dianummer 3"/>
          <p:cNvSpPr>
            <a:spLocks noGrp="1"/>
          </p:cNvSpPr>
          <p:nvPr>
            <p:ph type="sldNum" sz="quarter" idx="5"/>
          </p:nvPr>
        </p:nvSpPr>
        <p:spPr bwMode="auto"/>
        <p:txBody>
          <a:bodyPr/>
          <a:lstStyle/>
          <a:p>
            <a:pPr>
              <a:defRPr/>
            </a:pPr>
            <a:fld id="{DE48BA3D-0680-485F-9882-A8DAC8FEA35A}" type="slidenum">
              <a:rPr lang="nl-NL"/>
              <a:t>4</a:t>
            </a:fld>
            <a:endParaRPr lang="nl-NL"/>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Tijdelijke aanduiding voor dia-afbeelding 1"/>
          <p:cNvSpPr>
            <a:spLocks noChangeAspect="1" noGrp="1" noRot="1"/>
          </p:cNvSpPr>
          <p:nvPr>
            <p:ph type="sldImg"/>
          </p:nvPr>
        </p:nvSpPr>
        <p:spPr bwMode="auto"/>
      </p:sp>
      <p:sp>
        <p:nvSpPr>
          <p:cNvPr id="3" name="Tijdelijke aanduiding voor notities 2"/>
          <p:cNvSpPr>
            <a:spLocks noGrp="1"/>
          </p:cNvSpPr>
          <p:nvPr>
            <p:ph type="body" idx="1"/>
          </p:nvPr>
        </p:nvSpPr>
        <p:spPr bwMode="auto"/>
        <p:txBody>
          <a:bodyPr/>
          <a:lstStyle/>
          <a:p>
            <a:pPr marL="0" algn="l" defTabSz="664907">
              <a:defRPr/>
            </a:pPr>
            <a:endParaRPr/>
          </a:p>
        </p:txBody>
      </p:sp>
      <p:sp>
        <p:nvSpPr>
          <p:cNvPr id="4" name="Tijdelijke aanduiding voor dianummer 3"/>
          <p:cNvSpPr>
            <a:spLocks noGrp="1"/>
          </p:cNvSpPr>
          <p:nvPr>
            <p:ph type="sldNum" sz="quarter" idx="5"/>
          </p:nvPr>
        </p:nvSpPr>
        <p:spPr bwMode="auto"/>
        <p:txBody>
          <a:bodyPr/>
          <a:lstStyle/>
          <a:p>
            <a:pPr>
              <a:defRPr/>
            </a:pPr>
            <a:fld id="{DE48BA3D-0680-485F-9882-A8DAC8FEA35A}" type="slidenum">
              <a:rPr lang="nl-NL"/>
              <a:t>5</a:t>
            </a:fld>
            <a:endParaRPr lang="nl-NL"/>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 name="Tijdelijke aanduiding voor dia-afbeelding 1"/>
          <p:cNvSpPr>
            <a:spLocks noChangeAspect="1" noGrp="1" noRot="1"/>
          </p:cNvSpPr>
          <p:nvPr>
            <p:ph type="sldImg"/>
          </p:nvPr>
        </p:nvSpPr>
        <p:spPr bwMode="auto"/>
      </p:sp>
      <p:sp>
        <p:nvSpPr>
          <p:cNvPr id="5" name="Tijdelijke aanduiding voor notities 2"/>
          <p:cNvSpPr>
            <a:spLocks noGrp="1"/>
          </p:cNvSpPr>
          <p:nvPr>
            <p:ph type="body" idx="1"/>
          </p:nvPr>
        </p:nvSpPr>
        <p:spPr bwMode="auto"/>
        <p:txBody>
          <a:bodyPr/>
          <a:lstStyle/>
          <a:p>
            <a:pPr>
              <a:defRPr/>
            </a:pPr>
            <a:endParaRPr/>
          </a:p>
        </p:txBody>
      </p:sp>
      <p:sp>
        <p:nvSpPr>
          <p:cNvPr id="6" name="Tijdelijke aanduiding voor dianummer 3"/>
          <p:cNvSpPr>
            <a:spLocks noGrp="1"/>
          </p:cNvSpPr>
          <p:nvPr>
            <p:ph type="sldNum" sz="quarter" idx="5"/>
          </p:nvPr>
        </p:nvSpPr>
        <p:spPr bwMode="auto"/>
        <p:txBody>
          <a:bodyPr/>
          <a:lstStyle/>
          <a:p>
            <a:pPr>
              <a:defRPr/>
            </a:pPr>
            <a:fld id="{DE48BA3D-0680-485F-9882-A8DAC8FEA35A}" type="slidenum">
              <a:rPr lang="nl-NL"/>
              <a:t>6</a:t>
            </a:fld>
            <a:endParaRPr lang="nl-NL"/>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Tijdelijke aanduiding voor dia-afbeelding 1"/>
          <p:cNvSpPr>
            <a:spLocks noChangeAspect="1" noGrp="1" noRot="1"/>
          </p:cNvSpPr>
          <p:nvPr>
            <p:ph type="sldImg"/>
          </p:nvPr>
        </p:nvSpPr>
        <p:spPr bwMode="auto"/>
      </p:sp>
      <p:sp>
        <p:nvSpPr>
          <p:cNvPr id="3" name="Tijdelijke aanduiding voor notities 2"/>
          <p:cNvSpPr>
            <a:spLocks noGrp="1"/>
          </p:cNvSpPr>
          <p:nvPr>
            <p:ph type="body" idx="1"/>
          </p:nvPr>
        </p:nvSpPr>
        <p:spPr bwMode="auto"/>
        <p:txBody>
          <a:bodyPr/>
          <a:lstStyle/>
          <a:p>
            <a:pPr marL="0" algn="l" defTabSz="664907">
              <a:defRPr/>
            </a:pPr>
            <a:endParaRPr/>
          </a:p>
        </p:txBody>
      </p:sp>
      <p:sp>
        <p:nvSpPr>
          <p:cNvPr id="4" name="Tijdelijke aanduiding voor dianummer 3"/>
          <p:cNvSpPr>
            <a:spLocks noGrp="1"/>
          </p:cNvSpPr>
          <p:nvPr>
            <p:ph type="sldNum" sz="quarter" idx="5"/>
          </p:nvPr>
        </p:nvSpPr>
        <p:spPr bwMode="auto"/>
        <p:txBody>
          <a:bodyPr/>
          <a:lstStyle/>
          <a:p>
            <a:pPr>
              <a:defRPr/>
            </a:pPr>
            <a:fld id="{DE48BA3D-0680-485F-9882-A8DAC8FEA35A}" type="slidenum">
              <a:rPr lang="nl-NL"/>
              <a:t>7</a:t>
            </a:fld>
            <a:endParaRPr lang="nl-NL"/>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3D5A6F0-D656-0782-8C3D-09A2A6D15FBD}" type="slidenum">
              <a:rPr/>
              <a:t>8</a:t>
            </a:fld>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8.png"/><Relationship Id="rId4" Type="http://schemas.openxmlformats.org/officeDocument/2006/relationships/image" Target="../media/image23.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8.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image" Target="../media/image2.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1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15.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Opening logo">
    <p:spTree>
      <p:nvGrpSpPr>
        <p:cNvPr id="1" name=""/>
        <p:cNvGrpSpPr/>
        <p:nvPr/>
      </p:nvGrpSpPr>
      <p:grpSpPr bwMode="auto">
        <a:xfrm>
          <a:off x="0" y="0"/>
          <a:ext cx="0" cy="0"/>
          <a:chOff x="0" y="0"/>
          <a:chExt cx="0" cy="0"/>
        </a:xfrm>
      </p:grpSpPr>
      <p:pic>
        <p:nvPicPr>
          <p:cNvPr id="5" name="Achtergrond"/>
          <p:cNvPicPr>
            <a:picLocks noChangeAspect="1"/>
          </p:cNvPicPr>
          <p:nvPr userDrawn="1"/>
        </p:nvPicPr>
        <p:blipFill>
          <a:blip r:embed="rId2"/>
          <a:stretch/>
        </p:blipFill>
        <p:spPr bwMode="auto">
          <a:xfrm>
            <a:off x="1971" y="0"/>
            <a:ext cx="15234470" cy="8570913"/>
          </a:xfrm>
          <a:prstGeom prst="rect">
            <a:avLst/>
          </a:prstGeom>
        </p:spPr>
      </p:pic>
      <p:grpSp>
        <p:nvGrpSpPr>
          <p:cNvPr id="15" name="Groep 14"/>
          <p:cNvGrpSpPr/>
          <p:nvPr userDrawn="1"/>
        </p:nvGrpSpPr>
        <p:grpSpPr bwMode="auto">
          <a:xfrm>
            <a:off x="-3004456" y="2371437"/>
            <a:ext cx="2846489" cy="3458850"/>
            <a:chOff x="-2403818" y="1897500"/>
            <a:chExt cx="2277429" cy="2767592"/>
          </a:xfrm>
        </p:grpSpPr>
        <p:sp>
          <p:nvSpPr>
            <p:cNvPr id="16" name="Toelichting 2"/>
            <p:cNvSpPr txBox="1"/>
            <p:nvPr userDrawn="1"/>
          </p:nvSpPr>
          <p:spPr bwMode="auto">
            <a:xfrm>
              <a:off x="-2403818" y="1897500"/>
              <a:ext cx="2277429" cy="2413414"/>
            </a:xfrm>
            <a:prstGeom prst="rect">
              <a:avLst/>
            </a:prstGeom>
            <a:noFill/>
          </p:spPr>
          <p:txBody>
            <a:bodyPr wrap="square" lIns="0" tIns="0" rIns="0" bIns="0" rtlCol="0">
              <a:spAutoFit/>
            </a:bodyPr>
            <a:lstStyle/>
            <a:p>
              <a:pPr>
                <a:lnSpc>
                  <a:spcPct val="100000"/>
                </a:lnSpc>
                <a:defRPr/>
              </a:pPr>
              <a:r>
                <a:rPr lang="nl-NL" sz="1400" b="1">
                  <a:solidFill>
                    <a:schemeClr val="tx2"/>
                  </a:solidFill>
                  <a:latin typeface="Arial"/>
                  <a:cs typeface="Arial"/>
                </a:rPr>
                <a:t>Nieuwe dia</a:t>
              </a:r>
              <a:endParaRPr lang="nl-NL" sz="1400">
                <a:solidFill>
                  <a:schemeClr val="tx2"/>
                </a:solidFill>
                <a:latin typeface="Arial"/>
                <a:cs typeface="Arial"/>
              </a:endParaRPr>
            </a:p>
            <a:p>
              <a:pPr>
                <a:lnSpc>
                  <a:spcPct val="100000"/>
                </a:lnSpc>
                <a:defRPr/>
              </a:pPr>
              <a:r>
                <a:rPr lang="nl-NL" sz="1400">
                  <a:solidFill>
                    <a:schemeClr val="tx1"/>
                  </a:solidFill>
                  <a:latin typeface="Arial"/>
                  <a:cs typeface="Arial"/>
                </a:rPr>
                <a:t>Klik op de </a:t>
              </a:r>
              <a:r>
                <a:rPr lang="nl-NL" sz="1400" b="1">
                  <a:solidFill>
                    <a:schemeClr val="tx1"/>
                  </a:solidFill>
                  <a:latin typeface="Arial"/>
                  <a:cs typeface="Arial"/>
                </a:rPr>
                <a:t>Start</a:t>
              </a:r>
              <a:r>
                <a:rPr lang="nl-NL" sz="1400">
                  <a:solidFill>
                    <a:schemeClr val="tx1"/>
                  </a:solidFill>
                  <a:latin typeface="Arial"/>
                  <a:cs typeface="Arial"/>
                </a:rPr>
                <a:t>-tab </a:t>
              </a:r>
              <a:r>
                <a:rPr lang="nl-NL" sz="1400" u="sng">
                  <a:solidFill>
                    <a:schemeClr val="tx1"/>
                  </a:solidFill>
                  <a:latin typeface="Arial"/>
                  <a:cs typeface="Arial"/>
                </a:rPr>
                <a:t>op het tekstje onder </a:t>
              </a:r>
              <a:r>
                <a:rPr lang="nl-NL" sz="1400">
                  <a:solidFill>
                    <a:schemeClr val="tx1"/>
                  </a:solidFill>
                  <a:latin typeface="Arial"/>
                  <a:cs typeface="Arial"/>
                </a:rPr>
                <a:t>het pictogram </a:t>
              </a:r>
              <a:r>
                <a:rPr lang="nl-NL" sz="1400" b="1">
                  <a:solidFill>
                    <a:schemeClr val="tx1"/>
                  </a:solidFill>
                  <a:latin typeface="Arial"/>
                  <a:cs typeface="Arial"/>
                </a:rPr>
                <a:t>Nieuwe dia</a:t>
              </a:r>
              <a:r>
                <a:rPr lang="nl-NL" sz="1400">
                  <a:solidFill>
                    <a:schemeClr val="tx1"/>
                  </a:solidFill>
                  <a:latin typeface="Arial"/>
                  <a:cs typeface="Arial"/>
                </a:rPr>
                <a:t>:</a:t>
              </a:r>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b="1">
                <a:solidFill>
                  <a:schemeClr val="tx1"/>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r>
                <a:rPr lang="nl-NL" sz="1400" b="1">
                  <a:solidFill>
                    <a:schemeClr val="tx2"/>
                  </a:solidFill>
                  <a:latin typeface="Arial"/>
                  <a:cs typeface="Arial"/>
                </a:rPr>
                <a:t>Andere indeling voor huidige dia</a:t>
              </a:r>
              <a:endParaRPr/>
            </a:p>
            <a:p>
              <a:pPr>
                <a:lnSpc>
                  <a:spcPct val="100000"/>
                </a:lnSpc>
                <a:defRPr/>
              </a:pPr>
              <a:r>
                <a:rPr lang="nl-NL" sz="1400" b="0">
                  <a:solidFill>
                    <a:schemeClr val="tx1"/>
                  </a:solidFill>
                  <a:latin typeface="Arial"/>
                  <a:cs typeface="Arial"/>
                </a:rPr>
                <a:t>Klik op de </a:t>
              </a:r>
              <a:r>
                <a:rPr lang="nl-NL" sz="1400" b="1">
                  <a:solidFill>
                    <a:schemeClr val="tx1"/>
                  </a:solidFill>
                  <a:latin typeface="Arial"/>
                  <a:cs typeface="Arial"/>
                </a:rPr>
                <a:t>Start</a:t>
              </a:r>
              <a:r>
                <a:rPr lang="nl-NL" sz="1400" b="0">
                  <a:solidFill>
                    <a:schemeClr val="tx1"/>
                  </a:solidFill>
                  <a:latin typeface="Arial"/>
                  <a:cs typeface="Arial"/>
                </a:rPr>
                <a:t>-tab op Indeling:</a:t>
              </a:r>
              <a:endParaRPr/>
            </a:p>
          </p:txBody>
        </p:sp>
        <p:pic>
          <p:nvPicPr>
            <p:cNvPr id="17" name="Afbeelding 16"/>
            <p:cNvPicPr>
              <a:picLocks noChangeAspect="1"/>
            </p:cNvPicPr>
            <p:nvPr userDrawn="1"/>
          </p:nvPicPr>
          <p:blipFill>
            <a:blip r:embed="rId3"/>
            <a:stretch/>
          </p:blipFill>
          <p:spPr bwMode="auto">
            <a:xfrm>
              <a:off x="-1749114" y="2513964"/>
              <a:ext cx="617220" cy="914400"/>
            </a:xfrm>
            <a:prstGeom prst="rect">
              <a:avLst/>
            </a:prstGeom>
          </p:spPr>
        </p:pic>
        <p:sp>
          <p:nvSpPr>
            <p:cNvPr id="18" name="Pijl: links 17"/>
            <p:cNvSpPr/>
            <p:nvPr userDrawn="1"/>
          </p:nvSpPr>
          <p:spPr bwMode="auto">
            <a:xfrm>
              <a:off x="-1185623" y="3160774"/>
              <a:ext cx="514350" cy="181070"/>
            </a:xfrm>
            <a:prstGeom prst="leftArrow">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1400">
                <a:solidFill>
                  <a:schemeClr val="tx1"/>
                </a:solidFill>
              </a:endParaRPr>
            </a:p>
          </p:txBody>
        </p:sp>
        <p:pic>
          <p:nvPicPr>
            <p:cNvPr id="19" name="Afbeelding 18"/>
            <p:cNvPicPr>
              <a:picLocks noChangeAspect="1"/>
            </p:cNvPicPr>
            <p:nvPr userDrawn="1"/>
          </p:nvPicPr>
          <p:blipFill>
            <a:blip r:embed="rId4"/>
            <a:stretch/>
          </p:blipFill>
          <p:spPr bwMode="auto">
            <a:xfrm>
              <a:off x="-2049171" y="4367912"/>
              <a:ext cx="1154430" cy="297180"/>
            </a:xfrm>
            <a:prstGeom prst="rect">
              <a:avLst/>
            </a:prstGeom>
          </p:spPr>
        </p:pic>
      </p:grpSp>
      <p:pic>
        <p:nvPicPr>
          <p:cNvPr id="11" name="URL"/>
          <p:cNvPicPr>
            <a:picLocks noChangeAspect="1"/>
          </p:cNvPicPr>
          <p:nvPr userDrawn="1"/>
        </p:nvPicPr>
        <p:blipFill>
          <a:blip r:embed="rId5"/>
          <a:stretch/>
        </p:blipFill>
        <p:spPr bwMode="auto">
          <a:xfrm>
            <a:off x="0" y="7877491"/>
            <a:ext cx="2531369" cy="693421"/>
          </a:xfrm>
          <a:prstGeom prst="rect">
            <a:avLst/>
          </a:prstGeom>
        </p:spPr>
      </p:pic>
      <p:pic>
        <p:nvPicPr>
          <p:cNvPr id="13" name="Slogan"/>
          <p:cNvPicPr>
            <a:picLocks noChangeAspect="1"/>
          </p:cNvPicPr>
          <p:nvPr userDrawn="1"/>
        </p:nvPicPr>
        <p:blipFill>
          <a:blip r:embed="rId6"/>
          <a:stretch/>
        </p:blipFill>
        <p:spPr bwMode="auto">
          <a:xfrm>
            <a:off x="14616736" y="0"/>
            <a:ext cx="621677" cy="85709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el en tekst 2 kolommen">
    <p:spTree>
      <p:nvGrpSpPr>
        <p:cNvPr id="1" name=""/>
        <p:cNvGrpSpPr/>
        <p:nvPr/>
      </p:nvGrpSpPr>
      <p:grpSpPr bwMode="auto">
        <a:xfrm>
          <a:off x="0" y="0"/>
          <a:ext cx="0" cy="0"/>
          <a:chOff x="0" y="0"/>
          <a:chExt cx="0" cy="0"/>
        </a:xfrm>
      </p:grpSpPr>
      <p:pic>
        <p:nvPicPr>
          <p:cNvPr id="8" name="Afbeelding 7" descr="Afbeelding met schermafbeelding, tekst&#10;&#10;Automatisch gegenereerde beschrijving" hidden="1"/>
          <p:cNvPicPr>
            <a:picLocks noChangeAspect="1"/>
          </p:cNvPicPr>
          <p:nvPr userDrawn="1"/>
        </p:nvPicPr>
        <p:blipFill>
          <a:blip r:embed="rId2"/>
          <a:stretch/>
        </p:blipFill>
        <p:spPr bwMode="auto">
          <a:xfrm>
            <a:off x="0" y="0"/>
            <a:ext cx="15237179" cy="8570913"/>
          </a:xfrm>
          <a:prstGeom prst="rect">
            <a:avLst/>
          </a:prstGeom>
        </p:spPr>
      </p:pic>
      <p:sp>
        <p:nvSpPr>
          <p:cNvPr id="2" name="Titel 1"/>
          <p:cNvSpPr>
            <a:spLocks noGrp="1"/>
          </p:cNvSpPr>
          <p:nvPr>
            <p:ph type="title"/>
          </p:nvPr>
        </p:nvSpPr>
        <p:spPr bwMode="auto"/>
        <p:txBody>
          <a:bodyPr/>
          <a:lstStyle/>
          <a:p>
            <a:pPr>
              <a:defRPr/>
            </a:pPr>
            <a:r>
              <a:rPr lang="nl-NL"/>
              <a:t>Klik om stijl te bewerken</a:t>
            </a:r>
            <a:endParaRPr/>
          </a:p>
        </p:txBody>
      </p:sp>
      <p:grpSp>
        <p:nvGrpSpPr>
          <p:cNvPr id="9" name="Info"/>
          <p:cNvGrpSpPr/>
          <p:nvPr userDrawn="1"/>
        </p:nvGrpSpPr>
        <p:grpSpPr bwMode="auto">
          <a:xfrm>
            <a:off x="-3323770" y="2362036"/>
            <a:ext cx="3069795" cy="6217376"/>
            <a:chOff x="-1706432" y="1897502"/>
            <a:chExt cx="1580044" cy="4974822"/>
          </a:xfrm>
        </p:grpSpPr>
        <p:sp>
          <p:nvSpPr>
            <p:cNvPr id="10" name="Tekst"/>
            <p:cNvSpPr txBox="1"/>
            <p:nvPr userDrawn="1"/>
          </p:nvSpPr>
          <p:spPr bwMode="auto">
            <a:xfrm>
              <a:off x="-1706432" y="1897502"/>
              <a:ext cx="1580044" cy="4654443"/>
            </a:xfrm>
            <a:prstGeom prst="rect">
              <a:avLst/>
            </a:prstGeom>
            <a:noFill/>
          </p:spPr>
          <p:txBody>
            <a:bodyPr wrap="square" lIns="0" tIns="0" rIns="0" bIns="0" rtlCol="0">
              <a:spAutoFit/>
            </a:bodyPr>
            <a:lstStyle/>
            <a:p>
              <a:pPr>
                <a:lnSpc>
                  <a:spcPct val="100000"/>
                </a:lnSpc>
                <a:defRPr/>
              </a:pPr>
              <a:r>
                <a:rPr lang="nl-NL" sz="1400" b="1">
                  <a:solidFill>
                    <a:schemeClr val="tx2"/>
                  </a:solidFill>
                  <a:latin typeface="Arial"/>
                  <a:cs typeface="Arial"/>
                </a:rPr>
                <a:t>Tekst opmaken</a:t>
              </a:r>
              <a:endParaRPr lang="nl-NL" sz="1400">
                <a:solidFill>
                  <a:schemeClr val="tx2"/>
                </a:solidFill>
                <a:latin typeface="Arial"/>
                <a:cs typeface="Arial"/>
              </a:endParaRPr>
            </a:p>
            <a:p>
              <a:pPr>
                <a:lnSpc>
                  <a:spcPct val="100000"/>
                </a:lnSpc>
                <a:defRPr/>
              </a:pPr>
              <a:r>
                <a:rPr lang="nl-NL" sz="1400">
                  <a:solidFill>
                    <a:schemeClr val="tx1"/>
                  </a:solidFill>
                  <a:latin typeface="Arial"/>
                  <a:cs typeface="Arial"/>
                </a:rPr>
                <a:t>In tekstkaders zijn vijf opmaakstijlen ingesteld:</a:t>
              </a:r>
              <a:endParaRPr/>
            </a:p>
            <a:p>
              <a:pPr marL="294308" indent="-294308">
                <a:lnSpc>
                  <a:spcPct val="100000"/>
                </a:lnSpc>
                <a:buAutoNum type="arabicPeriod"/>
                <a:defRPr/>
              </a:pPr>
              <a:r>
                <a:rPr lang="nl-NL" sz="1400">
                  <a:solidFill>
                    <a:schemeClr val="tx1"/>
                  </a:solidFill>
                  <a:latin typeface="Arial"/>
                  <a:cs typeface="Arial"/>
                </a:rPr>
                <a:t>Opsomming bullet</a:t>
              </a:r>
              <a:endParaRPr/>
            </a:p>
            <a:p>
              <a:pPr marL="294308" indent="-294308">
                <a:lnSpc>
                  <a:spcPct val="100000"/>
                </a:lnSpc>
                <a:buAutoNum type="arabicPeriod"/>
                <a:defRPr/>
              </a:pPr>
              <a:r>
                <a:rPr lang="nl-NL" sz="1400">
                  <a:solidFill>
                    <a:schemeClr val="tx1"/>
                  </a:solidFill>
                  <a:latin typeface="Arial"/>
                  <a:cs typeface="Arial"/>
                </a:rPr>
                <a:t>Opsomming streepje</a:t>
              </a:r>
              <a:endParaRPr/>
            </a:p>
            <a:p>
              <a:pPr marL="294308" indent="-294308">
                <a:lnSpc>
                  <a:spcPct val="100000"/>
                </a:lnSpc>
                <a:buAutoNum type="arabicPeriod"/>
                <a:defRPr/>
              </a:pPr>
              <a:r>
                <a:rPr lang="nl-NL" sz="1400">
                  <a:solidFill>
                    <a:schemeClr val="tx1"/>
                  </a:solidFill>
                  <a:latin typeface="Arial"/>
                  <a:cs typeface="Arial"/>
                </a:rPr>
                <a:t>Opsomming pijltje</a:t>
              </a:r>
              <a:endParaRPr/>
            </a:p>
            <a:p>
              <a:pPr marL="294308" indent="-294308">
                <a:lnSpc>
                  <a:spcPct val="100000"/>
                </a:lnSpc>
                <a:buAutoNum type="arabicPeriod"/>
                <a:defRPr/>
              </a:pPr>
              <a:r>
                <a:rPr lang="nl-NL" sz="1400">
                  <a:solidFill>
                    <a:schemeClr val="tx1"/>
                  </a:solidFill>
                  <a:latin typeface="Arial"/>
                  <a:cs typeface="Arial"/>
                </a:rPr>
                <a:t>Platte tekst</a:t>
              </a:r>
              <a:endParaRPr/>
            </a:p>
            <a:p>
              <a:pPr marL="294308" indent="-294308">
                <a:lnSpc>
                  <a:spcPct val="100000"/>
                </a:lnSpc>
                <a:buAutoNum type="arabicPeriod"/>
                <a:defRPr/>
              </a:pPr>
              <a:r>
                <a:rPr lang="nl-NL" sz="1400">
                  <a:solidFill>
                    <a:schemeClr val="tx1"/>
                  </a:solidFill>
                  <a:latin typeface="Arial"/>
                  <a:cs typeface="Arial"/>
                </a:rPr>
                <a:t>Tussenkopje</a:t>
              </a:r>
              <a:endParaRPr/>
            </a:p>
            <a:p>
              <a:pPr>
                <a:lnSpc>
                  <a:spcPct val="100000"/>
                </a:lnSpc>
                <a:defRPr/>
              </a:pPr>
              <a:endParaRPr lang="nl-NL" sz="1400">
                <a:solidFill>
                  <a:schemeClr val="tx1"/>
                </a:solidFill>
                <a:latin typeface="Arial"/>
                <a:cs typeface="Arial"/>
              </a:endParaRPr>
            </a:p>
            <a:p>
              <a:pPr>
                <a:lnSpc>
                  <a:spcPct val="100000"/>
                </a:lnSpc>
                <a:defRPr/>
              </a:pPr>
              <a:r>
                <a:rPr lang="nl-NL" sz="1400">
                  <a:solidFill>
                    <a:schemeClr val="tx1"/>
                  </a:solidFill>
                  <a:latin typeface="Arial"/>
                  <a:cs typeface="Arial"/>
                </a:rPr>
                <a:t>Je kiest een stijl door </a:t>
              </a:r>
              <a:r>
                <a:rPr lang="nl-NL" sz="1400" i="1">
                  <a:solidFill>
                    <a:schemeClr val="tx1"/>
                  </a:solidFill>
                  <a:latin typeface="Arial"/>
                  <a:cs typeface="Arial"/>
                </a:rPr>
                <a:t>aan het begin van een alinea </a:t>
              </a:r>
              <a:r>
                <a:rPr lang="nl-NL" sz="1400">
                  <a:solidFill>
                    <a:schemeClr val="tx1"/>
                  </a:solidFill>
                  <a:latin typeface="Arial"/>
                  <a:cs typeface="Arial"/>
                </a:rPr>
                <a:t>op </a:t>
              </a:r>
              <a:r>
                <a:rPr lang="nl-NL" sz="1400" b="1">
                  <a:solidFill>
                    <a:schemeClr val="tx1"/>
                  </a:solidFill>
                  <a:latin typeface="Arial"/>
                  <a:cs typeface="Arial"/>
                </a:rPr>
                <a:t>[Tab]</a:t>
              </a:r>
              <a:r>
                <a:rPr lang="nl-NL" sz="1400">
                  <a:solidFill>
                    <a:schemeClr val="tx1"/>
                  </a:solidFill>
                  <a:latin typeface="Arial"/>
                  <a:cs typeface="Arial"/>
                </a:rPr>
                <a:t> of </a:t>
              </a:r>
              <a:r>
                <a:rPr lang="nl-NL" sz="1400" b="1">
                  <a:solidFill>
                    <a:schemeClr val="tx1"/>
                  </a:solidFill>
                  <a:latin typeface="Arial"/>
                  <a:cs typeface="Arial"/>
                </a:rPr>
                <a:t>[Shift]+[Tab]</a:t>
              </a:r>
              <a:r>
                <a:rPr lang="nl-NL" sz="1400">
                  <a:solidFill>
                    <a:schemeClr val="tx1"/>
                  </a:solidFill>
                  <a:latin typeface="Arial"/>
                  <a:cs typeface="Arial"/>
                </a:rPr>
                <a:t> te drukken:</a:t>
              </a:r>
              <a:endParaRPr/>
            </a:p>
            <a:p>
              <a:pPr marL="226863" indent="-226863">
                <a:lnSpc>
                  <a:spcPct val="100000"/>
                </a:lnSpc>
                <a:buFont typeface="Arial"/>
                <a:buChar char="•"/>
                <a:defRPr/>
              </a:pPr>
              <a:r>
                <a:rPr lang="nl-NL" sz="1400">
                  <a:solidFill>
                    <a:schemeClr val="tx1"/>
                  </a:solidFill>
                  <a:latin typeface="Arial"/>
                  <a:cs typeface="Arial"/>
                </a:rPr>
                <a:t>Met </a:t>
              </a:r>
              <a:r>
                <a:rPr lang="nl-NL" sz="1400" b="1">
                  <a:solidFill>
                    <a:schemeClr val="tx1"/>
                  </a:solidFill>
                  <a:latin typeface="Arial"/>
                  <a:cs typeface="Arial"/>
                </a:rPr>
                <a:t>[Tab]</a:t>
              </a:r>
              <a:r>
                <a:rPr lang="nl-NL" sz="1400">
                  <a:solidFill>
                    <a:schemeClr val="tx1"/>
                  </a:solidFill>
                  <a:latin typeface="Arial"/>
                  <a:cs typeface="Arial"/>
                </a:rPr>
                <a:t> kies je de </a:t>
              </a:r>
              <a:r>
                <a:rPr lang="nl-NL" sz="1400" u="sng">
                  <a:solidFill>
                    <a:schemeClr val="tx1"/>
                  </a:solidFill>
                  <a:latin typeface="Arial"/>
                  <a:cs typeface="Arial"/>
                </a:rPr>
                <a:t>volgende</a:t>
              </a:r>
              <a:r>
                <a:rPr lang="nl-NL" sz="1400">
                  <a:solidFill>
                    <a:schemeClr val="tx1"/>
                  </a:solidFill>
                  <a:latin typeface="Arial"/>
                  <a:cs typeface="Arial"/>
                </a:rPr>
                <a:t> tekststijl.</a:t>
              </a:r>
              <a:endParaRPr/>
            </a:p>
            <a:p>
              <a:pPr marL="226863" indent="-226863">
                <a:lnSpc>
                  <a:spcPct val="100000"/>
                </a:lnSpc>
                <a:buFont typeface="Arial"/>
                <a:buChar char="•"/>
                <a:defRPr/>
              </a:pPr>
              <a:r>
                <a:rPr lang="nl-NL" sz="1400">
                  <a:solidFill>
                    <a:schemeClr val="tx1"/>
                  </a:solidFill>
                  <a:latin typeface="Arial"/>
                  <a:cs typeface="Arial"/>
                </a:rPr>
                <a:t>Met </a:t>
              </a:r>
              <a:r>
                <a:rPr lang="nl-NL" sz="1400" b="1">
                  <a:solidFill>
                    <a:schemeClr val="tx1"/>
                  </a:solidFill>
                  <a:latin typeface="Arial"/>
                  <a:cs typeface="Arial"/>
                </a:rPr>
                <a:t>[Shift]+[Tab]</a:t>
              </a:r>
              <a:r>
                <a:rPr lang="nl-NL" sz="1400">
                  <a:solidFill>
                    <a:schemeClr val="tx1"/>
                  </a:solidFill>
                  <a:latin typeface="Arial"/>
                  <a:cs typeface="Arial"/>
                </a:rPr>
                <a:t> kies je de </a:t>
              </a:r>
              <a:r>
                <a:rPr lang="nl-NL" sz="1400" u="sng">
                  <a:solidFill>
                    <a:schemeClr val="tx1"/>
                  </a:solidFill>
                  <a:latin typeface="Arial"/>
                  <a:cs typeface="Arial"/>
                </a:rPr>
                <a:t>vorige</a:t>
              </a:r>
              <a:r>
                <a:rPr lang="nl-NL" sz="1400" i="0" u="none">
                  <a:solidFill>
                    <a:schemeClr val="tx1"/>
                  </a:solidFill>
                  <a:latin typeface="Arial"/>
                  <a:cs typeface="Arial"/>
                </a:rPr>
                <a:t> tekststijl</a:t>
              </a:r>
              <a:endParaRPr/>
            </a:p>
            <a:p>
              <a:pPr marL="0" indent="0">
                <a:lnSpc>
                  <a:spcPct val="100000"/>
                </a:lnSpc>
                <a:buFont typeface="Arial"/>
                <a:buNone/>
                <a:defRPr/>
              </a:pPr>
              <a:endParaRPr lang="nl-NL" sz="1400" i="0" u="none">
                <a:solidFill>
                  <a:schemeClr val="tx1"/>
                </a:solidFill>
                <a:latin typeface="Arial"/>
                <a:cs typeface="Arial"/>
              </a:endParaRPr>
            </a:p>
            <a:p>
              <a:pPr marL="0" indent="0">
                <a:lnSpc>
                  <a:spcPct val="100000"/>
                </a:lnSpc>
                <a:buFont typeface="Arial"/>
                <a:buNone/>
                <a:defRPr/>
              </a:pPr>
              <a:r>
                <a:rPr lang="nl-NL" sz="1400" i="0" u="none">
                  <a:solidFill>
                    <a:schemeClr val="tx1"/>
                  </a:solidFill>
                  <a:latin typeface="Arial"/>
                  <a:cs typeface="Arial"/>
                </a:rPr>
                <a:t>Je kunt meerdere ‘sprongen’ tegelijk voor- of achteruit maken als je b.v. van niveau 1 naar niveau 4 wilt gaan. Je drukt dan aan het begin van een alinea meerdere keren op </a:t>
              </a:r>
              <a:r>
                <a:rPr lang="nl-NL" sz="1400" b="1" i="0" u="none">
                  <a:solidFill>
                    <a:schemeClr val="tx1"/>
                  </a:solidFill>
                  <a:latin typeface="Arial"/>
                  <a:cs typeface="Arial"/>
                </a:rPr>
                <a:t>[Tab]</a:t>
              </a:r>
              <a:r>
                <a:rPr lang="nl-NL" sz="1400" i="0" u="none">
                  <a:solidFill>
                    <a:schemeClr val="tx1"/>
                  </a:solidFill>
                  <a:latin typeface="Arial"/>
                  <a:cs typeface="Arial"/>
                </a:rPr>
                <a:t> of </a:t>
              </a:r>
              <a:r>
                <a:rPr lang="nl-NL" sz="1400" b="1" i="0" u="none">
                  <a:solidFill>
                    <a:schemeClr val="tx1"/>
                  </a:solidFill>
                  <a:latin typeface="Arial"/>
                  <a:cs typeface="Arial"/>
                </a:rPr>
                <a:t>[Shift]+[Tab].</a:t>
              </a:r>
              <a:endParaRPr/>
            </a:p>
            <a:p>
              <a:pPr marL="0" indent="0">
                <a:lnSpc>
                  <a:spcPct val="100000"/>
                </a:lnSpc>
                <a:buFont typeface="Arial"/>
                <a:buNone/>
                <a:defRPr/>
              </a:pPr>
              <a:endParaRPr lang="nl-NL" sz="1400" b="1" i="0" u="none">
                <a:solidFill>
                  <a:schemeClr val="tx1"/>
                </a:solidFill>
                <a:latin typeface="Arial"/>
                <a:cs typeface="Arial"/>
              </a:endParaRPr>
            </a:p>
            <a:p>
              <a:pPr marL="0" marR="0" lvl="0" indent="0" algn="l" defTabSz="829467">
                <a:lnSpc>
                  <a:spcPct val="100000"/>
                </a:lnSpc>
                <a:spcBef>
                  <a:spcPts val="0"/>
                </a:spcBef>
                <a:spcAft>
                  <a:spcPts val="0"/>
                </a:spcAft>
                <a:buClrTx/>
                <a:buSzTx/>
                <a:buFont typeface="Arial"/>
                <a:buNone/>
                <a:defRPr/>
              </a:pPr>
              <a:r>
                <a:rPr lang="nl-NL" sz="1400" b="1" i="1" u="none">
                  <a:solidFill>
                    <a:schemeClr val="tx1"/>
                  </a:solidFill>
                  <a:latin typeface="Arial"/>
                  <a:cs typeface="Arial"/>
                </a:rPr>
                <a:t>Tip: </a:t>
              </a:r>
              <a:r>
                <a:rPr lang="nl-NL" sz="1400" b="0" i="1" u="none">
                  <a:solidFill>
                    <a:schemeClr val="tx1"/>
                  </a:solidFill>
                  <a:latin typeface="Arial"/>
                  <a:cs typeface="Arial"/>
                </a:rPr>
                <a:t>in plaats van de Tab-toets kun je ook deze knoppen gebruiken (op de Start-tab):</a:t>
              </a:r>
              <a:endParaRPr/>
            </a:p>
          </p:txBody>
        </p:sp>
        <p:pic>
          <p:nvPicPr>
            <p:cNvPr id="11" name="Inspringen"/>
            <p:cNvPicPr>
              <a:picLocks noChangeAspect="1"/>
            </p:cNvPicPr>
            <p:nvPr userDrawn="1"/>
          </p:nvPicPr>
          <p:blipFill>
            <a:blip r:embed="rId3"/>
            <a:stretch/>
          </p:blipFill>
          <p:spPr bwMode="auto">
            <a:xfrm>
              <a:off x="-1183098" y="6412256"/>
              <a:ext cx="533376" cy="460068"/>
            </a:xfrm>
            <a:prstGeom prst="rect">
              <a:avLst/>
            </a:prstGeom>
          </p:spPr>
        </p:pic>
      </p:grpSp>
      <p:sp>
        <p:nvSpPr>
          <p:cNvPr id="12" name="Tijdelijke aanduiding voor tekst 7"/>
          <p:cNvSpPr>
            <a:spLocks noGrp="1"/>
          </p:cNvSpPr>
          <p:nvPr>
            <p:ph type="body" sz="quarter" idx="13" hasCustomPrompt="1"/>
          </p:nvPr>
        </p:nvSpPr>
        <p:spPr bwMode="auto">
          <a:xfrm rot="16199998">
            <a:off x="-2512340" y="4137371"/>
            <a:ext cx="6120000" cy="296171"/>
          </a:xfrm>
        </p:spPr>
        <p:txBody>
          <a:bodyPr>
            <a:noAutofit/>
          </a:bodyPr>
          <a:lstStyle>
            <a:lvl1pPr marL="0" indent="0" algn="ctr">
              <a:buNone/>
              <a:defRPr sz="2000"/>
            </a:lvl1pPr>
          </a:lstStyle>
          <a:p>
            <a:pPr lvl="0">
              <a:defRPr/>
            </a:pPr>
            <a:r>
              <a:rPr lang="nl-NL" sz="2000"/>
              <a:t>[naam campagne]</a:t>
            </a:r>
            <a:endParaRPr lang="nl-NL"/>
          </a:p>
        </p:txBody>
      </p:sp>
      <p:sp>
        <p:nvSpPr>
          <p:cNvPr id="13" name="Tijdelijke aanduiding voor dianummer 12"/>
          <p:cNvSpPr>
            <a:spLocks noGrp="1"/>
          </p:cNvSpPr>
          <p:nvPr>
            <p:ph type="sldNum" sz="quarter" idx="14"/>
          </p:nvPr>
        </p:nvSpPr>
        <p:spPr bwMode="auto"/>
        <p:txBody>
          <a:bodyPr/>
          <a:lstStyle/>
          <a:p>
            <a:pPr>
              <a:defRPr/>
            </a:pPr>
            <a:fld id="{F8B72E04-22E6-4C05-BD91-8AA58BE3CB9B}" type="slidenum">
              <a:rPr lang="nl-NL"/>
              <a:t>‹nr.›</a:t>
            </a:fld>
            <a:endParaRPr lang="nl-NL"/>
          </a:p>
        </p:txBody>
      </p:sp>
      <p:sp>
        <p:nvSpPr>
          <p:cNvPr id="15" name="Tijdelijke aanduiding voor tekst 14"/>
          <p:cNvSpPr>
            <a:spLocks noGrp="1"/>
          </p:cNvSpPr>
          <p:nvPr>
            <p:ph type="body" sz="quarter" idx="15" hasCustomPrompt="1"/>
          </p:nvPr>
        </p:nvSpPr>
        <p:spPr bwMode="auto">
          <a:xfrm>
            <a:off x="2274888" y="3315600"/>
            <a:ext cx="11160000" cy="4309200"/>
          </a:xfrm>
        </p:spPr>
        <p:txBody>
          <a:bodyPr numCol="2" spcCol="540000"/>
          <a:lstStyle>
            <a:lvl1pPr>
              <a:defRPr/>
            </a:lvl1pPr>
          </a:lstStyle>
          <a:p>
            <a:pPr lvl="0">
              <a:defRPr/>
            </a:pPr>
            <a:r>
              <a:rPr lang="nl-NL"/>
              <a:t>Tekstvak met twee kolommen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ekst 2 kolommen">
    <p:spTree>
      <p:nvGrpSpPr>
        <p:cNvPr id="1" name=""/>
        <p:cNvGrpSpPr/>
        <p:nvPr/>
      </p:nvGrpSpPr>
      <p:grpSpPr bwMode="auto">
        <a:xfrm>
          <a:off x="0" y="0"/>
          <a:ext cx="0" cy="0"/>
          <a:chOff x="0" y="0"/>
          <a:chExt cx="0" cy="0"/>
        </a:xfrm>
      </p:grpSpPr>
      <p:pic>
        <p:nvPicPr>
          <p:cNvPr id="8" name="Afbeelding 7" descr="Afbeelding met schermafbeelding, tekst&#10;&#10;Automatisch gegenereerde beschrijving" hidden="1"/>
          <p:cNvPicPr>
            <a:picLocks noChangeAspect="1"/>
          </p:cNvPicPr>
          <p:nvPr userDrawn="1"/>
        </p:nvPicPr>
        <p:blipFill>
          <a:blip r:embed="rId2"/>
          <a:stretch/>
        </p:blipFill>
        <p:spPr bwMode="auto">
          <a:xfrm>
            <a:off x="0" y="0"/>
            <a:ext cx="15237179" cy="8570913"/>
          </a:xfrm>
          <a:prstGeom prst="rect">
            <a:avLst/>
          </a:prstGeom>
        </p:spPr>
      </p:pic>
      <p:sp>
        <p:nvSpPr>
          <p:cNvPr id="2" name="Titel 1"/>
          <p:cNvSpPr>
            <a:spLocks noGrp="1"/>
          </p:cNvSpPr>
          <p:nvPr>
            <p:ph type="title"/>
          </p:nvPr>
        </p:nvSpPr>
        <p:spPr bwMode="auto">
          <a:xfrm>
            <a:off x="-253975" y="0"/>
            <a:ext cx="180000" cy="180000"/>
          </a:xfrm>
        </p:spPr>
        <p:txBody>
          <a:bodyPr/>
          <a:lstStyle>
            <a:lvl1pPr>
              <a:defRPr sz="100" u="none">
                <a:solidFill>
                  <a:schemeClr val="bg1"/>
                </a:solidFill>
              </a:defRPr>
            </a:lvl1pPr>
          </a:lstStyle>
          <a:p>
            <a:pPr>
              <a:defRPr/>
            </a:pPr>
            <a:r>
              <a:rPr lang="nl-NL"/>
              <a:t>Klik om stijl te bewerken</a:t>
            </a:r>
            <a:endParaRPr/>
          </a:p>
        </p:txBody>
      </p:sp>
      <p:grpSp>
        <p:nvGrpSpPr>
          <p:cNvPr id="9" name="Info"/>
          <p:cNvGrpSpPr/>
          <p:nvPr userDrawn="1"/>
        </p:nvGrpSpPr>
        <p:grpSpPr bwMode="auto">
          <a:xfrm>
            <a:off x="-3323770" y="2362036"/>
            <a:ext cx="3069795" cy="6217376"/>
            <a:chOff x="-1706432" y="1897502"/>
            <a:chExt cx="1580044" cy="4974822"/>
          </a:xfrm>
        </p:grpSpPr>
        <p:sp>
          <p:nvSpPr>
            <p:cNvPr id="10" name="Tekst"/>
            <p:cNvSpPr txBox="1"/>
            <p:nvPr userDrawn="1"/>
          </p:nvSpPr>
          <p:spPr bwMode="auto">
            <a:xfrm>
              <a:off x="-1706432" y="1897502"/>
              <a:ext cx="1580044" cy="4654443"/>
            </a:xfrm>
            <a:prstGeom prst="rect">
              <a:avLst/>
            </a:prstGeom>
            <a:noFill/>
          </p:spPr>
          <p:txBody>
            <a:bodyPr wrap="square" lIns="0" tIns="0" rIns="0" bIns="0" rtlCol="0">
              <a:spAutoFit/>
            </a:bodyPr>
            <a:lstStyle/>
            <a:p>
              <a:pPr>
                <a:lnSpc>
                  <a:spcPct val="100000"/>
                </a:lnSpc>
                <a:defRPr/>
              </a:pPr>
              <a:r>
                <a:rPr lang="nl-NL" sz="1400" b="1">
                  <a:solidFill>
                    <a:schemeClr val="tx2"/>
                  </a:solidFill>
                  <a:latin typeface="Arial"/>
                  <a:cs typeface="Arial"/>
                </a:rPr>
                <a:t>Tekst opmaken</a:t>
              </a:r>
              <a:endParaRPr lang="nl-NL" sz="1400">
                <a:solidFill>
                  <a:schemeClr val="tx2"/>
                </a:solidFill>
                <a:latin typeface="Arial"/>
                <a:cs typeface="Arial"/>
              </a:endParaRPr>
            </a:p>
            <a:p>
              <a:pPr>
                <a:lnSpc>
                  <a:spcPct val="100000"/>
                </a:lnSpc>
                <a:defRPr/>
              </a:pPr>
              <a:r>
                <a:rPr lang="nl-NL" sz="1400">
                  <a:solidFill>
                    <a:schemeClr val="tx1"/>
                  </a:solidFill>
                  <a:latin typeface="Arial"/>
                  <a:cs typeface="Arial"/>
                </a:rPr>
                <a:t>In tekstkaders zijn vijf opmaakstijlen ingesteld:</a:t>
              </a:r>
              <a:endParaRPr/>
            </a:p>
            <a:p>
              <a:pPr marL="294308" indent="-294308">
                <a:lnSpc>
                  <a:spcPct val="100000"/>
                </a:lnSpc>
                <a:buAutoNum type="arabicPeriod"/>
                <a:defRPr/>
              </a:pPr>
              <a:r>
                <a:rPr lang="nl-NL" sz="1400">
                  <a:solidFill>
                    <a:schemeClr val="tx1"/>
                  </a:solidFill>
                  <a:latin typeface="Arial"/>
                  <a:cs typeface="Arial"/>
                </a:rPr>
                <a:t>Opsomming bullet</a:t>
              </a:r>
              <a:endParaRPr/>
            </a:p>
            <a:p>
              <a:pPr marL="294308" indent="-294308">
                <a:lnSpc>
                  <a:spcPct val="100000"/>
                </a:lnSpc>
                <a:buAutoNum type="arabicPeriod"/>
                <a:defRPr/>
              </a:pPr>
              <a:r>
                <a:rPr lang="nl-NL" sz="1400">
                  <a:solidFill>
                    <a:schemeClr val="tx1"/>
                  </a:solidFill>
                  <a:latin typeface="Arial"/>
                  <a:cs typeface="Arial"/>
                </a:rPr>
                <a:t>Opsomming streepje</a:t>
              </a:r>
              <a:endParaRPr/>
            </a:p>
            <a:p>
              <a:pPr marL="294308" indent="-294308">
                <a:lnSpc>
                  <a:spcPct val="100000"/>
                </a:lnSpc>
                <a:buAutoNum type="arabicPeriod"/>
                <a:defRPr/>
              </a:pPr>
              <a:r>
                <a:rPr lang="nl-NL" sz="1400">
                  <a:solidFill>
                    <a:schemeClr val="tx1"/>
                  </a:solidFill>
                  <a:latin typeface="Arial"/>
                  <a:cs typeface="Arial"/>
                </a:rPr>
                <a:t>Opsomming pijltje</a:t>
              </a:r>
              <a:endParaRPr/>
            </a:p>
            <a:p>
              <a:pPr marL="294308" indent="-294308">
                <a:lnSpc>
                  <a:spcPct val="100000"/>
                </a:lnSpc>
                <a:buAutoNum type="arabicPeriod"/>
                <a:defRPr/>
              </a:pPr>
              <a:r>
                <a:rPr lang="nl-NL" sz="1400">
                  <a:solidFill>
                    <a:schemeClr val="tx1"/>
                  </a:solidFill>
                  <a:latin typeface="Arial"/>
                  <a:cs typeface="Arial"/>
                </a:rPr>
                <a:t>Platte tekst</a:t>
              </a:r>
              <a:endParaRPr/>
            </a:p>
            <a:p>
              <a:pPr marL="294308" indent="-294308">
                <a:lnSpc>
                  <a:spcPct val="100000"/>
                </a:lnSpc>
                <a:buAutoNum type="arabicPeriod"/>
                <a:defRPr/>
              </a:pPr>
              <a:r>
                <a:rPr lang="nl-NL" sz="1400">
                  <a:solidFill>
                    <a:schemeClr val="tx1"/>
                  </a:solidFill>
                  <a:latin typeface="Arial"/>
                  <a:cs typeface="Arial"/>
                </a:rPr>
                <a:t>Tussenkopje</a:t>
              </a:r>
              <a:endParaRPr/>
            </a:p>
            <a:p>
              <a:pPr>
                <a:lnSpc>
                  <a:spcPct val="100000"/>
                </a:lnSpc>
                <a:defRPr/>
              </a:pPr>
              <a:endParaRPr lang="nl-NL" sz="1400">
                <a:solidFill>
                  <a:schemeClr val="tx1"/>
                </a:solidFill>
                <a:latin typeface="Arial"/>
                <a:cs typeface="Arial"/>
              </a:endParaRPr>
            </a:p>
            <a:p>
              <a:pPr>
                <a:lnSpc>
                  <a:spcPct val="100000"/>
                </a:lnSpc>
                <a:defRPr/>
              </a:pPr>
              <a:r>
                <a:rPr lang="nl-NL" sz="1400">
                  <a:solidFill>
                    <a:schemeClr val="tx1"/>
                  </a:solidFill>
                  <a:latin typeface="Arial"/>
                  <a:cs typeface="Arial"/>
                </a:rPr>
                <a:t>Je kiest een stijl door </a:t>
              </a:r>
              <a:r>
                <a:rPr lang="nl-NL" sz="1400" i="1">
                  <a:solidFill>
                    <a:schemeClr val="tx1"/>
                  </a:solidFill>
                  <a:latin typeface="Arial"/>
                  <a:cs typeface="Arial"/>
                </a:rPr>
                <a:t>aan het begin van een alinea </a:t>
              </a:r>
              <a:r>
                <a:rPr lang="nl-NL" sz="1400">
                  <a:solidFill>
                    <a:schemeClr val="tx1"/>
                  </a:solidFill>
                  <a:latin typeface="Arial"/>
                  <a:cs typeface="Arial"/>
                </a:rPr>
                <a:t>op </a:t>
              </a:r>
              <a:r>
                <a:rPr lang="nl-NL" sz="1400" b="1">
                  <a:solidFill>
                    <a:schemeClr val="tx1"/>
                  </a:solidFill>
                  <a:latin typeface="Arial"/>
                  <a:cs typeface="Arial"/>
                </a:rPr>
                <a:t>[Tab]</a:t>
              </a:r>
              <a:r>
                <a:rPr lang="nl-NL" sz="1400">
                  <a:solidFill>
                    <a:schemeClr val="tx1"/>
                  </a:solidFill>
                  <a:latin typeface="Arial"/>
                  <a:cs typeface="Arial"/>
                </a:rPr>
                <a:t> of </a:t>
              </a:r>
              <a:r>
                <a:rPr lang="nl-NL" sz="1400" b="1">
                  <a:solidFill>
                    <a:schemeClr val="tx1"/>
                  </a:solidFill>
                  <a:latin typeface="Arial"/>
                  <a:cs typeface="Arial"/>
                </a:rPr>
                <a:t>[Shift]+[Tab]</a:t>
              </a:r>
              <a:r>
                <a:rPr lang="nl-NL" sz="1400">
                  <a:solidFill>
                    <a:schemeClr val="tx1"/>
                  </a:solidFill>
                  <a:latin typeface="Arial"/>
                  <a:cs typeface="Arial"/>
                </a:rPr>
                <a:t> te drukken:</a:t>
              </a:r>
              <a:endParaRPr/>
            </a:p>
            <a:p>
              <a:pPr marL="226863" indent="-226863">
                <a:lnSpc>
                  <a:spcPct val="100000"/>
                </a:lnSpc>
                <a:buFont typeface="Arial"/>
                <a:buChar char="•"/>
                <a:defRPr/>
              </a:pPr>
              <a:r>
                <a:rPr lang="nl-NL" sz="1400">
                  <a:solidFill>
                    <a:schemeClr val="tx1"/>
                  </a:solidFill>
                  <a:latin typeface="Arial"/>
                  <a:cs typeface="Arial"/>
                </a:rPr>
                <a:t>Met </a:t>
              </a:r>
              <a:r>
                <a:rPr lang="nl-NL" sz="1400" b="1">
                  <a:solidFill>
                    <a:schemeClr val="tx1"/>
                  </a:solidFill>
                  <a:latin typeface="Arial"/>
                  <a:cs typeface="Arial"/>
                </a:rPr>
                <a:t>[Tab]</a:t>
              </a:r>
              <a:r>
                <a:rPr lang="nl-NL" sz="1400">
                  <a:solidFill>
                    <a:schemeClr val="tx1"/>
                  </a:solidFill>
                  <a:latin typeface="Arial"/>
                  <a:cs typeface="Arial"/>
                </a:rPr>
                <a:t> kies je de </a:t>
              </a:r>
              <a:r>
                <a:rPr lang="nl-NL" sz="1400" u="sng">
                  <a:solidFill>
                    <a:schemeClr val="tx1"/>
                  </a:solidFill>
                  <a:latin typeface="Arial"/>
                  <a:cs typeface="Arial"/>
                </a:rPr>
                <a:t>volgende</a:t>
              </a:r>
              <a:r>
                <a:rPr lang="nl-NL" sz="1400">
                  <a:solidFill>
                    <a:schemeClr val="tx1"/>
                  </a:solidFill>
                  <a:latin typeface="Arial"/>
                  <a:cs typeface="Arial"/>
                </a:rPr>
                <a:t> tekststijl.</a:t>
              </a:r>
              <a:endParaRPr/>
            </a:p>
            <a:p>
              <a:pPr marL="226863" indent="-226863">
                <a:lnSpc>
                  <a:spcPct val="100000"/>
                </a:lnSpc>
                <a:buFont typeface="Arial"/>
                <a:buChar char="•"/>
                <a:defRPr/>
              </a:pPr>
              <a:r>
                <a:rPr lang="nl-NL" sz="1400">
                  <a:solidFill>
                    <a:schemeClr val="tx1"/>
                  </a:solidFill>
                  <a:latin typeface="Arial"/>
                  <a:cs typeface="Arial"/>
                </a:rPr>
                <a:t>Met </a:t>
              </a:r>
              <a:r>
                <a:rPr lang="nl-NL" sz="1400" b="1">
                  <a:solidFill>
                    <a:schemeClr val="tx1"/>
                  </a:solidFill>
                  <a:latin typeface="Arial"/>
                  <a:cs typeface="Arial"/>
                </a:rPr>
                <a:t>[Shift]+[Tab]</a:t>
              </a:r>
              <a:r>
                <a:rPr lang="nl-NL" sz="1400">
                  <a:solidFill>
                    <a:schemeClr val="tx1"/>
                  </a:solidFill>
                  <a:latin typeface="Arial"/>
                  <a:cs typeface="Arial"/>
                </a:rPr>
                <a:t> kies je de </a:t>
              </a:r>
              <a:r>
                <a:rPr lang="nl-NL" sz="1400" u="sng">
                  <a:solidFill>
                    <a:schemeClr val="tx1"/>
                  </a:solidFill>
                  <a:latin typeface="Arial"/>
                  <a:cs typeface="Arial"/>
                </a:rPr>
                <a:t>vorige</a:t>
              </a:r>
              <a:r>
                <a:rPr lang="nl-NL" sz="1400" i="0" u="none">
                  <a:solidFill>
                    <a:schemeClr val="tx1"/>
                  </a:solidFill>
                  <a:latin typeface="Arial"/>
                  <a:cs typeface="Arial"/>
                </a:rPr>
                <a:t> tekststijl</a:t>
              </a:r>
              <a:endParaRPr/>
            </a:p>
            <a:p>
              <a:pPr marL="0" indent="0">
                <a:lnSpc>
                  <a:spcPct val="100000"/>
                </a:lnSpc>
                <a:buFont typeface="Arial"/>
                <a:buNone/>
                <a:defRPr/>
              </a:pPr>
              <a:endParaRPr lang="nl-NL" sz="1400" i="0" u="none">
                <a:solidFill>
                  <a:schemeClr val="tx1"/>
                </a:solidFill>
                <a:latin typeface="Arial"/>
                <a:cs typeface="Arial"/>
              </a:endParaRPr>
            </a:p>
            <a:p>
              <a:pPr marL="0" indent="0">
                <a:lnSpc>
                  <a:spcPct val="100000"/>
                </a:lnSpc>
                <a:buFont typeface="Arial"/>
                <a:buNone/>
                <a:defRPr/>
              </a:pPr>
              <a:r>
                <a:rPr lang="nl-NL" sz="1400" i="0" u="none">
                  <a:solidFill>
                    <a:schemeClr val="tx1"/>
                  </a:solidFill>
                  <a:latin typeface="Arial"/>
                  <a:cs typeface="Arial"/>
                </a:rPr>
                <a:t>Je kunt meerdere ‘sprongen’ tegelijk voor- of achteruit maken als je b.v. van niveau 1 naar niveau 4 wilt gaan. Je drukt dan aan het begin van een alinea meerdere keren op </a:t>
              </a:r>
              <a:r>
                <a:rPr lang="nl-NL" sz="1400" b="1" i="0" u="none">
                  <a:solidFill>
                    <a:schemeClr val="tx1"/>
                  </a:solidFill>
                  <a:latin typeface="Arial"/>
                  <a:cs typeface="Arial"/>
                </a:rPr>
                <a:t>[Tab]</a:t>
              </a:r>
              <a:r>
                <a:rPr lang="nl-NL" sz="1400" i="0" u="none">
                  <a:solidFill>
                    <a:schemeClr val="tx1"/>
                  </a:solidFill>
                  <a:latin typeface="Arial"/>
                  <a:cs typeface="Arial"/>
                </a:rPr>
                <a:t> of </a:t>
              </a:r>
              <a:r>
                <a:rPr lang="nl-NL" sz="1400" b="1" i="0" u="none">
                  <a:solidFill>
                    <a:schemeClr val="tx1"/>
                  </a:solidFill>
                  <a:latin typeface="Arial"/>
                  <a:cs typeface="Arial"/>
                </a:rPr>
                <a:t>[Shift]+[Tab].</a:t>
              </a:r>
              <a:endParaRPr/>
            </a:p>
            <a:p>
              <a:pPr marL="0" indent="0">
                <a:lnSpc>
                  <a:spcPct val="100000"/>
                </a:lnSpc>
                <a:buFont typeface="Arial"/>
                <a:buNone/>
                <a:defRPr/>
              </a:pPr>
              <a:endParaRPr lang="nl-NL" sz="1400" b="1" i="0" u="none">
                <a:solidFill>
                  <a:schemeClr val="tx1"/>
                </a:solidFill>
                <a:latin typeface="Arial"/>
                <a:cs typeface="Arial"/>
              </a:endParaRPr>
            </a:p>
            <a:p>
              <a:pPr marL="0" marR="0" lvl="0" indent="0" algn="l" defTabSz="829467">
                <a:lnSpc>
                  <a:spcPct val="100000"/>
                </a:lnSpc>
                <a:spcBef>
                  <a:spcPts val="0"/>
                </a:spcBef>
                <a:spcAft>
                  <a:spcPts val="0"/>
                </a:spcAft>
                <a:buClrTx/>
                <a:buSzTx/>
                <a:buFont typeface="Arial"/>
                <a:buNone/>
                <a:defRPr/>
              </a:pPr>
              <a:r>
                <a:rPr lang="nl-NL" sz="1400" b="1" i="1" u="none">
                  <a:solidFill>
                    <a:schemeClr val="tx1"/>
                  </a:solidFill>
                  <a:latin typeface="Arial"/>
                  <a:cs typeface="Arial"/>
                </a:rPr>
                <a:t>Tip: </a:t>
              </a:r>
              <a:r>
                <a:rPr lang="nl-NL" sz="1400" b="0" i="1" u="none">
                  <a:solidFill>
                    <a:schemeClr val="tx1"/>
                  </a:solidFill>
                  <a:latin typeface="Arial"/>
                  <a:cs typeface="Arial"/>
                </a:rPr>
                <a:t>in plaats van de Tab-toets kun je ook deze knoppen gebruiken (op de Start-tab):</a:t>
              </a:r>
              <a:endParaRPr/>
            </a:p>
          </p:txBody>
        </p:sp>
        <p:pic>
          <p:nvPicPr>
            <p:cNvPr id="11" name="Inspringen"/>
            <p:cNvPicPr>
              <a:picLocks noChangeAspect="1"/>
            </p:cNvPicPr>
            <p:nvPr userDrawn="1"/>
          </p:nvPicPr>
          <p:blipFill>
            <a:blip r:embed="rId3"/>
            <a:stretch/>
          </p:blipFill>
          <p:spPr bwMode="auto">
            <a:xfrm>
              <a:off x="-1183098" y="6412256"/>
              <a:ext cx="533376" cy="460068"/>
            </a:xfrm>
            <a:prstGeom prst="rect">
              <a:avLst/>
            </a:prstGeom>
          </p:spPr>
        </p:pic>
      </p:grpSp>
      <p:sp>
        <p:nvSpPr>
          <p:cNvPr id="12" name="Tijdelijke aanduiding voor tekst 7"/>
          <p:cNvSpPr>
            <a:spLocks noGrp="1"/>
          </p:cNvSpPr>
          <p:nvPr>
            <p:ph type="body" sz="quarter" idx="13" hasCustomPrompt="1"/>
          </p:nvPr>
        </p:nvSpPr>
        <p:spPr bwMode="auto">
          <a:xfrm rot="16199998">
            <a:off x="-2512340" y="4137371"/>
            <a:ext cx="6120000" cy="296171"/>
          </a:xfrm>
        </p:spPr>
        <p:txBody>
          <a:bodyPr>
            <a:noAutofit/>
          </a:bodyPr>
          <a:lstStyle>
            <a:lvl1pPr marL="0" indent="0" algn="ctr">
              <a:buNone/>
              <a:defRPr sz="2000"/>
            </a:lvl1pPr>
          </a:lstStyle>
          <a:p>
            <a:pPr lvl="0">
              <a:defRPr/>
            </a:pPr>
            <a:r>
              <a:rPr lang="nl-NL" sz="2000"/>
              <a:t>[naam campagne]</a:t>
            </a:r>
            <a:endParaRPr lang="nl-NL"/>
          </a:p>
        </p:txBody>
      </p:sp>
      <p:sp>
        <p:nvSpPr>
          <p:cNvPr id="13" name="Tijdelijke aanduiding voor dianummer 12"/>
          <p:cNvSpPr>
            <a:spLocks noGrp="1"/>
          </p:cNvSpPr>
          <p:nvPr>
            <p:ph type="sldNum" sz="quarter" idx="14"/>
          </p:nvPr>
        </p:nvSpPr>
        <p:spPr bwMode="auto"/>
        <p:txBody>
          <a:bodyPr/>
          <a:lstStyle/>
          <a:p>
            <a:pPr>
              <a:defRPr/>
            </a:pPr>
            <a:fld id="{F8B72E04-22E6-4C05-BD91-8AA58BE3CB9B}" type="slidenum">
              <a:rPr lang="nl-NL"/>
              <a:t>‹nr.›</a:t>
            </a:fld>
            <a:endParaRPr lang="nl-NL"/>
          </a:p>
        </p:txBody>
      </p:sp>
      <p:sp>
        <p:nvSpPr>
          <p:cNvPr id="15" name="Tijdelijke aanduiding voor tekst 14"/>
          <p:cNvSpPr>
            <a:spLocks noGrp="1"/>
          </p:cNvSpPr>
          <p:nvPr>
            <p:ph type="body" sz="quarter" idx="15" hasCustomPrompt="1"/>
          </p:nvPr>
        </p:nvSpPr>
        <p:spPr bwMode="auto">
          <a:xfrm>
            <a:off x="2274888" y="1390650"/>
            <a:ext cx="11160000" cy="6234149"/>
          </a:xfrm>
        </p:spPr>
        <p:txBody>
          <a:bodyPr numCol="2" spcCol="540000"/>
          <a:lstStyle>
            <a:lvl1pPr>
              <a:defRPr/>
            </a:lvl1pPr>
          </a:lstStyle>
          <a:p>
            <a:pPr lvl="0">
              <a:defRPr/>
            </a:pPr>
            <a:r>
              <a:rPr lang="nl-NL"/>
              <a:t>Tekstvak met twee kolommen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Foto">
    <p:spTree>
      <p:nvGrpSpPr>
        <p:cNvPr id="1" name=""/>
        <p:cNvGrpSpPr/>
        <p:nvPr/>
      </p:nvGrpSpPr>
      <p:grpSpPr bwMode="auto">
        <a:xfrm>
          <a:off x="0" y="0"/>
          <a:ext cx="0" cy="0"/>
          <a:chOff x="0" y="0"/>
          <a:chExt cx="0" cy="0"/>
        </a:xfrm>
      </p:grpSpPr>
      <p:pic>
        <p:nvPicPr>
          <p:cNvPr id="8" name="Afbeelding 7" descr="Afbeelding met schermafbeelding, tekst&#10;&#10;Automatisch gegenereerde beschrijving" hidden="1"/>
          <p:cNvPicPr>
            <a:picLocks noChangeAspect="1"/>
          </p:cNvPicPr>
          <p:nvPr userDrawn="1"/>
        </p:nvPicPr>
        <p:blipFill>
          <a:blip r:embed="rId2"/>
          <a:stretch/>
        </p:blipFill>
        <p:spPr bwMode="auto">
          <a:xfrm>
            <a:off x="0" y="0"/>
            <a:ext cx="15237179" cy="8570913"/>
          </a:xfrm>
          <a:prstGeom prst="rect">
            <a:avLst/>
          </a:prstGeom>
        </p:spPr>
      </p:pic>
      <p:sp>
        <p:nvSpPr>
          <p:cNvPr id="12" name="Tijdelijke aanduiding voor tekst 7"/>
          <p:cNvSpPr>
            <a:spLocks noGrp="1"/>
          </p:cNvSpPr>
          <p:nvPr>
            <p:ph type="body" sz="quarter" idx="13" hasCustomPrompt="1"/>
          </p:nvPr>
        </p:nvSpPr>
        <p:spPr bwMode="auto">
          <a:xfrm rot="16199998">
            <a:off x="-2512340" y="4137371"/>
            <a:ext cx="6120000" cy="296171"/>
          </a:xfrm>
        </p:spPr>
        <p:txBody>
          <a:bodyPr>
            <a:noAutofit/>
          </a:bodyPr>
          <a:lstStyle>
            <a:lvl1pPr marL="0" indent="0" algn="ctr">
              <a:buNone/>
              <a:defRPr sz="2000"/>
            </a:lvl1pPr>
          </a:lstStyle>
          <a:p>
            <a:pPr lvl="0">
              <a:defRPr/>
            </a:pPr>
            <a:r>
              <a:rPr lang="nl-NL" sz="2000"/>
              <a:t>[naam campagne]</a:t>
            </a:r>
            <a:endParaRPr lang="nl-NL"/>
          </a:p>
        </p:txBody>
      </p:sp>
      <p:sp>
        <p:nvSpPr>
          <p:cNvPr id="4" name="Tijdelijke aanduiding voor afbeelding 3"/>
          <p:cNvSpPr>
            <a:spLocks noGrp="1"/>
          </p:cNvSpPr>
          <p:nvPr>
            <p:ph type="pic" sz="quarter" idx="15"/>
          </p:nvPr>
        </p:nvSpPr>
        <p:spPr bwMode="auto">
          <a:xfrm>
            <a:off x="0" y="0"/>
            <a:ext cx="15238413" cy="8570913"/>
          </a:xfrm>
          <a:prstGeom prst="rect">
            <a:avLst/>
          </a:prstGeom>
          <a:solidFill>
            <a:schemeClr val="accent3"/>
          </a:solidFill>
        </p:spPr>
        <p:txBody>
          <a:bodyPr tIns="2952000"/>
          <a:lstStyle>
            <a:lvl1pPr marL="0" indent="0" algn="ctr">
              <a:buNone/>
              <a:defRPr>
                <a:solidFill>
                  <a:schemeClr val="bg1"/>
                </a:solidFill>
              </a:defRPr>
            </a:lvl1pPr>
          </a:lstStyle>
          <a:p>
            <a:pPr>
              <a:defRPr/>
            </a:pPr>
            <a:r>
              <a:rPr lang="nl-NL"/>
              <a:t>Klik op het pictogram als u een afbeelding wilt toevoegen</a:t>
            </a:r>
            <a:endParaRPr/>
          </a:p>
        </p:txBody>
      </p:sp>
      <p:sp>
        <p:nvSpPr>
          <p:cNvPr id="13" name="Tijdelijke aanduiding voor dianummer 12"/>
          <p:cNvSpPr>
            <a:spLocks noGrp="1"/>
          </p:cNvSpPr>
          <p:nvPr>
            <p:ph type="sldNum" sz="quarter" idx="14"/>
          </p:nvPr>
        </p:nvSpPr>
        <p:spPr bwMode="auto"/>
        <p:txBody>
          <a:bodyPr/>
          <a:lstStyle>
            <a:lvl1pPr>
              <a:defRPr>
                <a:solidFill>
                  <a:schemeClr val="bg1"/>
                </a:solidFill>
              </a:defRPr>
            </a:lvl1pPr>
          </a:lstStyle>
          <a:p>
            <a:pPr>
              <a:defRPr/>
            </a:pPr>
            <a:fld id="{F8B72E04-22E6-4C05-BD91-8AA58BE3CB9B}" type="slidenum">
              <a:rPr lang="nl-NL"/>
              <a:t>‹nr.›</a:t>
            </a:fld>
            <a:endParaRPr lang="nl-NL"/>
          </a:p>
        </p:txBody>
      </p:sp>
      <p:sp>
        <p:nvSpPr>
          <p:cNvPr id="7" name="Tijdelijke aanduiding voor tekst 6"/>
          <p:cNvSpPr>
            <a:spLocks noGrp="1"/>
          </p:cNvSpPr>
          <p:nvPr>
            <p:ph type="body" sz="quarter" idx="16" hasCustomPrompt="1"/>
          </p:nvPr>
        </p:nvSpPr>
        <p:spPr bwMode="auto">
          <a:xfrm>
            <a:off x="0" y="0"/>
            <a:ext cx="1504800" cy="882000"/>
          </a:xfrm>
          <a:prstGeom prst="rect">
            <a:avLst/>
          </a:prstGeom>
          <a:blipFill>
            <a:blip r:embed="rId3"/>
            <a:stretch/>
          </a:blipFill>
        </p:spPr>
        <p:txBody>
          <a:bodyPr>
            <a:normAutofit/>
          </a:bodyPr>
          <a:lstStyle>
            <a:lvl1pPr marL="0" indent="0">
              <a:buNone/>
              <a:defRPr sz="100"/>
            </a:lvl1pPr>
          </a:lstStyle>
          <a:p>
            <a:pPr lvl="0">
              <a:defRPr/>
            </a:pPr>
            <a:r>
              <a:rPr lang="nl-NL"/>
              <a:t> </a:t>
            </a:r>
            <a:endParaRPr/>
          </a:p>
        </p:txBody>
      </p:sp>
      <p:sp>
        <p:nvSpPr>
          <p:cNvPr id="17" name="Tijdelijke aanduiding voor tekst 6"/>
          <p:cNvSpPr>
            <a:spLocks noGrp="1"/>
          </p:cNvSpPr>
          <p:nvPr>
            <p:ph type="body" sz="quarter" idx="17" hasCustomPrompt="1"/>
          </p:nvPr>
        </p:nvSpPr>
        <p:spPr bwMode="auto">
          <a:xfrm>
            <a:off x="14616000" y="0"/>
            <a:ext cx="622800" cy="8571600"/>
          </a:xfrm>
          <a:prstGeom prst="rect">
            <a:avLst/>
          </a:prstGeom>
          <a:blipFill>
            <a:blip r:embed="rId4"/>
            <a:stretch/>
          </a:blipFill>
        </p:spPr>
        <p:txBody>
          <a:bodyPr>
            <a:normAutofit/>
          </a:bodyPr>
          <a:lstStyle>
            <a:lvl1pPr marL="0" indent="0">
              <a:buNone/>
              <a:defRPr sz="100"/>
            </a:lvl1pPr>
          </a:lstStyle>
          <a:p>
            <a:pPr lvl="0">
              <a:defRPr/>
            </a:pPr>
            <a:r>
              <a:rPr lang="nl-NL"/>
              <a:t> </a:t>
            </a:r>
            <a:endParaRPr/>
          </a:p>
        </p:txBody>
      </p:sp>
      <p:sp>
        <p:nvSpPr>
          <p:cNvPr id="18" name="Toelichting afbeeldingen"/>
          <p:cNvSpPr txBox="1"/>
          <p:nvPr userDrawn="1"/>
        </p:nvSpPr>
        <p:spPr bwMode="auto">
          <a:xfrm>
            <a:off x="15798711" y="0"/>
            <a:ext cx="3365589" cy="8617744"/>
          </a:xfrm>
          <a:prstGeom prst="rect">
            <a:avLst/>
          </a:prstGeom>
          <a:noFill/>
        </p:spPr>
        <p:txBody>
          <a:bodyPr wrap="square" lIns="0" tIns="0" rIns="0" bIns="0" rtlCol="0">
            <a:spAutoFit/>
          </a:bodyPr>
          <a:lstStyle/>
          <a:p>
            <a:pPr>
              <a:lnSpc>
                <a:spcPct val="100000"/>
              </a:lnSpc>
              <a:defRPr/>
            </a:pPr>
            <a:r>
              <a:rPr lang="nl-NL" sz="1400" b="1">
                <a:solidFill>
                  <a:schemeClr val="tx2"/>
                </a:solidFill>
                <a:latin typeface="Arial"/>
                <a:cs typeface="Arial"/>
              </a:rPr>
              <a:t>Dia herstellen</a:t>
            </a:r>
            <a:endParaRPr/>
          </a:p>
          <a:p>
            <a:pPr marL="0" indent="0">
              <a:lnSpc>
                <a:spcPct val="100000"/>
              </a:lnSpc>
              <a:buFont typeface="Arial"/>
              <a:buNone/>
              <a:defRPr/>
            </a:pPr>
            <a:r>
              <a:rPr lang="nl-NL" sz="1400" b="0" i="0" u="none">
                <a:solidFill>
                  <a:schemeClr val="tx1"/>
                </a:solidFill>
                <a:latin typeface="Arial"/>
                <a:cs typeface="Arial"/>
              </a:rPr>
              <a:t>Als de elementen niet (meer) op de juiste manier (over elkaar) liggen kun je de dia-indeling herstellen:</a:t>
            </a:r>
            <a:endParaRPr/>
          </a:p>
          <a:p>
            <a:pPr marL="144000" indent="-144000">
              <a:lnSpc>
                <a:spcPct val="100000"/>
              </a:lnSpc>
              <a:buFont typeface="Arial"/>
              <a:buChar char="•"/>
              <a:defRPr/>
            </a:pPr>
            <a:r>
              <a:rPr lang="nl-NL" sz="1400" b="0" i="0" u="none">
                <a:solidFill>
                  <a:schemeClr val="tx1"/>
                </a:solidFill>
                <a:latin typeface="Arial"/>
                <a:cs typeface="Arial"/>
              </a:rPr>
              <a:t>Op tab </a:t>
            </a:r>
            <a:r>
              <a:rPr lang="nl-NL" sz="1400" b="1" i="0" u="none">
                <a:solidFill>
                  <a:schemeClr val="tx1"/>
                </a:solidFill>
                <a:latin typeface="Arial"/>
                <a:cs typeface="Arial"/>
              </a:rPr>
              <a:t>Start</a:t>
            </a:r>
            <a:r>
              <a:rPr lang="nl-NL" sz="1400" b="0" i="0" u="none">
                <a:solidFill>
                  <a:schemeClr val="tx1"/>
                </a:solidFill>
                <a:latin typeface="Arial"/>
                <a:cs typeface="Arial"/>
              </a:rPr>
              <a:t>:</a:t>
            </a:r>
            <a:r>
              <a:rPr lang="nl-NL" sz="1400" b="1" i="0" u="none">
                <a:solidFill>
                  <a:schemeClr val="tx1"/>
                </a:solidFill>
                <a:latin typeface="Arial"/>
                <a:cs typeface="Arial"/>
              </a:rPr>
              <a:t> </a:t>
            </a:r>
            <a:r>
              <a:rPr lang="nl-NL" sz="1400" b="0" i="0" u="none">
                <a:solidFill>
                  <a:schemeClr val="tx1"/>
                </a:solidFill>
                <a:latin typeface="Arial"/>
                <a:cs typeface="Arial"/>
              </a:rPr>
              <a:t>klik op </a:t>
            </a:r>
            <a:r>
              <a:rPr lang="nl-NL" sz="1400" b="1" i="0" u="none">
                <a:solidFill>
                  <a:schemeClr val="tx1"/>
                </a:solidFill>
                <a:latin typeface="Arial"/>
                <a:cs typeface="Arial"/>
              </a:rPr>
              <a:t>Opnieuw instellen</a:t>
            </a:r>
            <a:r>
              <a:rPr lang="nl-NL" sz="1400" b="0" i="0" u="none">
                <a:solidFill>
                  <a:schemeClr val="tx1"/>
                </a:solidFill>
                <a:latin typeface="Arial"/>
                <a:cs typeface="Arial"/>
              </a:rPr>
              <a:t>.</a:t>
            </a:r>
            <a:endParaRPr/>
          </a:p>
          <a:p>
            <a:pPr marL="0" indent="0">
              <a:lnSpc>
                <a:spcPct val="100000"/>
              </a:lnSpc>
              <a:buFont typeface="Arial"/>
              <a:buNone/>
              <a:defRPr/>
            </a:pPr>
            <a:endParaRPr lang="nl-NL" sz="1400" b="0" i="0" u="none">
              <a:solidFill>
                <a:schemeClr val="tx1"/>
              </a:solidFill>
              <a:latin typeface="Arial"/>
              <a:cs typeface="Arial"/>
            </a:endParaRPr>
          </a:p>
          <a:p>
            <a:pPr marL="0" indent="0">
              <a:lnSpc>
                <a:spcPct val="100000"/>
              </a:lnSpc>
              <a:buFont typeface="Arial"/>
              <a:buNone/>
              <a:defRPr/>
            </a:pPr>
            <a:r>
              <a:rPr lang="nl-NL" sz="1400" b="0" i="0" u="none">
                <a:solidFill>
                  <a:schemeClr val="tx1"/>
                </a:solidFill>
                <a:latin typeface="Arial"/>
                <a:cs typeface="Arial"/>
              </a:rPr>
              <a:t>Helaas moet je hierna eventuele ‘bijsnijdingen’ opnieuw instellen.</a:t>
            </a:r>
            <a:endParaRPr/>
          </a:p>
          <a:p>
            <a:pPr marL="0" marR="0" lvl="0" indent="0" algn="l" defTabSz="1378039">
              <a:lnSpc>
                <a:spcPct val="100000"/>
              </a:lnSpc>
              <a:spcBef>
                <a:spcPts val="0"/>
              </a:spcBef>
              <a:spcAft>
                <a:spcPts val="0"/>
              </a:spcAft>
              <a:buClrTx/>
              <a:buSzTx/>
              <a:buFont typeface="Arial"/>
              <a:buNone/>
              <a:defRPr/>
            </a:pPr>
            <a:r>
              <a:rPr lang="nl-NL" sz="1400" b="0" i="0" u="none">
                <a:solidFill>
                  <a:schemeClr val="tx1"/>
                </a:solidFill>
                <a:latin typeface="Arial"/>
                <a:cs typeface="Arial"/>
              </a:rPr>
              <a:t>Je kunt dit voorkomen door de bijsnijdingen eerst te verwijderen: </a:t>
            </a:r>
            <a:endParaRPr/>
          </a:p>
          <a:p>
            <a:pPr marL="144000" marR="0" lvl="0" indent="-144000" algn="l" defTabSz="1378039">
              <a:lnSpc>
                <a:spcPct val="100000"/>
              </a:lnSpc>
              <a:spcBef>
                <a:spcPts val="0"/>
              </a:spcBef>
              <a:spcAft>
                <a:spcPts val="0"/>
              </a:spcAft>
              <a:buClrTx/>
              <a:buSzTx/>
              <a:buFont typeface="Arial"/>
              <a:buChar char="•"/>
              <a:defRPr/>
            </a:pPr>
            <a:r>
              <a:rPr lang="nl-NL" sz="1400" b="0" i="0" u="none">
                <a:solidFill>
                  <a:schemeClr val="tx1"/>
                </a:solidFill>
                <a:latin typeface="Arial"/>
                <a:cs typeface="Arial"/>
              </a:rPr>
              <a:t>Selecteer de foto. </a:t>
            </a:r>
            <a:endParaRPr/>
          </a:p>
          <a:p>
            <a:pPr marL="144000" marR="0" lvl="0" indent="-144000" algn="l" defTabSz="1378039">
              <a:lnSpc>
                <a:spcPct val="100000"/>
              </a:lnSpc>
              <a:spcBef>
                <a:spcPts val="0"/>
              </a:spcBef>
              <a:spcAft>
                <a:spcPts val="0"/>
              </a:spcAft>
              <a:buClrTx/>
              <a:buSzTx/>
              <a:buFont typeface="Arial"/>
              <a:buChar char="•"/>
              <a:defRPr/>
            </a:pPr>
            <a:r>
              <a:rPr lang="nl-NL" sz="1400" b="0" i="0" u="none">
                <a:solidFill>
                  <a:schemeClr val="tx1"/>
                </a:solidFill>
                <a:latin typeface="Arial"/>
                <a:cs typeface="Arial"/>
              </a:rPr>
              <a:t>Op tab </a:t>
            </a:r>
            <a:r>
              <a:rPr lang="nl-NL" sz="1400" b="1" i="0" u="none">
                <a:solidFill>
                  <a:schemeClr val="tx1"/>
                </a:solidFill>
                <a:latin typeface="Arial"/>
                <a:cs typeface="Arial"/>
              </a:rPr>
              <a:t>Hulpmiddelen voor tekenen / Opmaak</a:t>
            </a:r>
            <a:r>
              <a:rPr lang="nl-NL" sz="1400" b="0" i="0" u="none">
                <a:solidFill>
                  <a:schemeClr val="tx1"/>
                </a:solidFill>
                <a:latin typeface="Arial"/>
                <a:cs typeface="Arial"/>
              </a:rPr>
              <a:t>: klik op </a:t>
            </a:r>
            <a:r>
              <a:rPr lang="nl-NL" sz="1400" b="1" i="0" u="none">
                <a:solidFill>
                  <a:schemeClr val="tx1"/>
                </a:solidFill>
                <a:latin typeface="Arial"/>
                <a:cs typeface="Arial"/>
              </a:rPr>
              <a:t>Afbeeldingen comprimeren</a:t>
            </a:r>
            <a:r>
              <a:rPr lang="nl-NL" sz="1400" b="0" i="0" u="none">
                <a:solidFill>
                  <a:schemeClr val="tx1"/>
                </a:solidFill>
                <a:latin typeface="Arial"/>
                <a:cs typeface="Arial"/>
              </a:rPr>
              <a:t> en selecteer </a:t>
            </a:r>
            <a:r>
              <a:rPr lang="nl-NL" sz="1400" b="1" i="0" u="none">
                <a:solidFill>
                  <a:schemeClr val="tx1"/>
                </a:solidFill>
                <a:latin typeface="Arial"/>
                <a:cs typeface="Arial"/>
              </a:rPr>
              <a:t>Bijgesneden gebieden van afbeeldingen verwijderen</a:t>
            </a:r>
            <a:r>
              <a:rPr lang="nl-NL" sz="1400" b="0" i="0" u="none">
                <a:solidFill>
                  <a:schemeClr val="tx1"/>
                </a:solidFill>
                <a:latin typeface="Arial"/>
                <a:cs typeface="Arial"/>
              </a:rPr>
              <a:t>.</a:t>
            </a:r>
            <a:endParaRPr/>
          </a:p>
          <a:p>
            <a:pPr marL="0" marR="0" lvl="0" indent="0" algn="l" defTabSz="1378039">
              <a:lnSpc>
                <a:spcPct val="100000"/>
              </a:lnSpc>
              <a:spcBef>
                <a:spcPts val="0"/>
              </a:spcBef>
              <a:spcAft>
                <a:spcPts val="0"/>
              </a:spcAft>
              <a:buClrTx/>
              <a:buSzTx/>
              <a:buFont typeface="Arial"/>
              <a:buNone/>
              <a:defRPr/>
            </a:pPr>
            <a:endParaRPr lang="nl-NL" sz="1400" b="0" i="0" u="none">
              <a:solidFill>
                <a:schemeClr val="tx1"/>
              </a:solidFill>
              <a:latin typeface="Arial"/>
              <a:cs typeface="Arial"/>
            </a:endParaRPr>
          </a:p>
          <a:p>
            <a:pPr>
              <a:lnSpc>
                <a:spcPct val="100000"/>
              </a:lnSpc>
              <a:defRPr/>
            </a:pPr>
            <a:r>
              <a:rPr lang="nl-NL" sz="1400" b="1">
                <a:solidFill>
                  <a:schemeClr val="tx2"/>
                </a:solidFill>
                <a:latin typeface="Arial"/>
                <a:cs typeface="Arial"/>
              </a:rPr>
              <a:t>Foto instellen</a:t>
            </a:r>
            <a:endParaRPr/>
          </a:p>
          <a:p>
            <a:pPr>
              <a:lnSpc>
                <a:spcPct val="100000"/>
              </a:lnSpc>
              <a:defRPr/>
            </a:pPr>
            <a:r>
              <a:rPr lang="nl-NL" sz="1400">
                <a:solidFill>
                  <a:schemeClr val="tx1"/>
                </a:solidFill>
                <a:latin typeface="Arial"/>
                <a:cs typeface="Arial"/>
              </a:rPr>
              <a:t>Het fotokader wordt altijd vanuit het midden van de gekozen foto gevuld. </a:t>
            </a:r>
            <a:endParaRPr/>
          </a:p>
          <a:p>
            <a:pPr>
              <a:lnSpc>
                <a:spcPct val="100000"/>
              </a:lnSpc>
              <a:defRPr/>
            </a:pPr>
            <a:endParaRPr lang="nl-NL" sz="1400">
              <a:solidFill>
                <a:schemeClr val="tx1"/>
              </a:solidFill>
              <a:latin typeface="Arial"/>
              <a:cs typeface="Arial"/>
            </a:endParaRPr>
          </a:p>
          <a:p>
            <a:pPr>
              <a:lnSpc>
                <a:spcPct val="100000"/>
              </a:lnSpc>
              <a:defRPr/>
            </a:pPr>
            <a:r>
              <a:rPr lang="nl-NL" sz="1400" b="0" i="0" u="none">
                <a:solidFill>
                  <a:schemeClr val="tx1"/>
                </a:solidFill>
                <a:latin typeface="Arial"/>
                <a:cs typeface="Arial"/>
              </a:rPr>
              <a:t>Als je een ander gedeelte van de foto wilt zien, gebruik je de functie ‘bijsnijden’:</a:t>
            </a:r>
            <a:endParaRPr/>
          </a:p>
          <a:p>
            <a:pPr marL="144000" indent="-144000">
              <a:lnSpc>
                <a:spcPct val="100000"/>
              </a:lnSpc>
              <a:buFont typeface="Arial"/>
              <a:buChar char="•"/>
              <a:defRPr/>
            </a:pPr>
            <a:r>
              <a:rPr lang="nl-NL" sz="1400" b="0" i="0" u="none">
                <a:solidFill>
                  <a:schemeClr val="tx1"/>
                </a:solidFill>
                <a:latin typeface="Arial"/>
                <a:cs typeface="Arial"/>
              </a:rPr>
              <a:t>Selecteer de foto.</a:t>
            </a:r>
            <a:endParaRPr/>
          </a:p>
          <a:p>
            <a:pPr marL="144000" indent="-144000">
              <a:lnSpc>
                <a:spcPct val="100000"/>
              </a:lnSpc>
              <a:buFont typeface="Arial"/>
              <a:buChar char="•"/>
              <a:defRPr/>
            </a:pPr>
            <a:r>
              <a:rPr lang="nl-NL" sz="1400" b="0" i="0" u="none">
                <a:solidFill>
                  <a:schemeClr val="tx1"/>
                </a:solidFill>
                <a:latin typeface="Arial"/>
                <a:cs typeface="Arial"/>
              </a:rPr>
              <a:t>Op tab </a:t>
            </a:r>
            <a:r>
              <a:rPr lang="nl-NL" sz="1400" b="1" i="0" u="none">
                <a:solidFill>
                  <a:schemeClr val="tx1"/>
                </a:solidFill>
                <a:latin typeface="Arial"/>
                <a:cs typeface="Arial"/>
              </a:rPr>
              <a:t>Hulpmiddelen voor tekenen / Opmaak</a:t>
            </a:r>
            <a:r>
              <a:rPr lang="nl-NL" sz="1400" b="0" i="0" u="none">
                <a:solidFill>
                  <a:schemeClr val="tx1"/>
                </a:solidFill>
                <a:latin typeface="Arial"/>
                <a:cs typeface="Arial"/>
              </a:rPr>
              <a:t>: klik op </a:t>
            </a:r>
            <a:r>
              <a:rPr lang="nl-NL" sz="1400" b="1" i="0" u="none">
                <a:solidFill>
                  <a:schemeClr val="tx1"/>
                </a:solidFill>
                <a:latin typeface="Arial"/>
                <a:cs typeface="Arial"/>
              </a:rPr>
              <a:t>Bijsnijden</a:t>
            </a:r>
            <a:r>
              <a:rPr lang="nl-NL" sz="1400" b="0" i="0" u="none">
                <a:solidFill>
                  <a:schemeClr val="tx1"/>
                </a:solidFill>
                <a:latin typeface="Arial"/>
                <a:cs typeface="Arial"/>
              </a:rPr>
              <a:t>.</a:t>
            </a:r>
            <a:endParaRPr/>
          </a:p>
          <a:p>
            <a:pPr marL="144000" indent="-144000">
              <a:lnSpc>
                <a:spcPct val="100000"/>
              </a:lnSpc>
              <a:buFont typeface="Arial"/>
              <a:buChar char="•"/>
              <a:defRPr/>
            </a:pPr>
            <a:r>
              <a:rPr lang="nl-NL" sz="1400" b="0" i="0" u="none">
                <a:solidFill>
                  <a:schemeClr val="tx1"/>
                </a:solidFill>
                <a:latin typeface="Arial"/>
                <a:cs typeface="Arial"/>
              </a:rPr>
              <a:t>Nu kun je de foto bewegen en daarmee het gewenste deel in beeld schuiven. Ook kun je de foto vergroten/verkleinen door met de greepjes in de hoeken te slepen.</a:t>
            </a:r>
            <a:endParaRPr/>
          </a:p>
          <a:p>
            <a:pPr marL="144000" indent="-144000">
              <a:lnSpc>
                <a:spcPct val="100000"/>
              </a:lnSpc>
              <a:buFont typeface="Arial"/>
              <a:buChar char="•"/>
              <a:defRPr/>
            </a:pPr>
            <a:r>
              <a:rPr lang="nl-NL" sz="1400" b="0" i="0" u="none">
                <a:solidFill>
                  <a:schemeClr val="tx1"/>
                </a:solidFill>
                <a:latin typeface="Arial"/>
                <a:cs typeface="Arial"/>
              </a:rPr>
              <a:t>Klik naast het kader om de bijsnijden-functie te verlaten.</a:t>
            </a:r>
            <a:endParaRPr/>
          </a:p>
          <a:p>
            <a:pPr marL="0" indent="0">
              <a:lnSpc>
                <a:spcPct val="100000"/>
              </a:lnSpc>
              <a:buFont typeface="Arial"/>
              <a:buNone/>
              <a:defRPr/>
            </a:pPr>
            <a:endParaRPr lang="nl-NL" sz="1400" b="0" i="0" u="none">
              <a:solidFill>
                <a:schemeClr val="tx1"/>
              </a:solidFill>
              <a:latin typeface="Arial"/>
              <a:cs typeface="Arial"/>
            </a:endParaRPr>
          </a:p>
          <a:p>
            <a:pPr marL="0" indent="0">
              <a:lnSpc>
                <a:spcPct val="100000"/>
              </a:lnSpc>
              <a:buFont typeface="Arial"/>
              <a:buNone/>
              <a:defRPr/>
            </a:pPr>
            <a:r>
              <a:rPr lang="nl-NL" sz="1400" b="1" i="0" u="none">
                <a:solidFill>
                  <a:schemeClr val="tx2"/>
                </a:solidFill>
                <a:latin typeface="Arial"/>
                <a:cs typeface="Arial"/>
              </a:rPr>
              <a:t>Andere foto kiezen</a:t>
            </a:r>
            <a:endParaRPr/>
          </a:p>
          <a:p>
            <a:pPr marL="144000" indent="-144000">
              <a:lnSpc>
                <a:spcPct val="100000"/>
              </a:lnSpc>
              <a:buFont typeface="Arial"/>
              <a:buChar char="•"/>
              <a:defRPr/>
            </a:pPr>
            <a:r>
              <a:rPr lang="nl-NL" sz="1400" b="0" i="0" u="none">
                <a:solidFill>
                  <a:schemeClr val="tx1"/>
                </a:solidFill>
                <a:latin typeface="Arial"/>
                <a:cs typeface="Arial"/>
              </a:rPr>
              <a:t>Selecteer de foto.</a:t>
            </a:r>
            <a:endParaRPr/>
          </a:p>
          <a:p>
            <a:pPr marL="144000" indent="-144000">
              <a:lnSpc>
                <a:spcPct val="100000"/>
              </a:lnSpc>
              <a:buFont typeface="Arial"/>
              <a:buChar char="•"/>
              <a:defRPr/>
            </a:pPr>
            <a:r>
              <a:rPr lang="nl-NL" sz="1400" b="0" i="0" u="none">
                <a:solidFill>
                  <a:schemeClr val="tx1"/>
                </a:solidFill>
                <a:latin typeface="Arial"/>
                <a:cs typeface="Arial"/>
              </a:rPr>
              <a:t>Druk op </a:t>
            </a:r>
            <a:r>
              <a:rPr lang="nl-NL" sz="1400" b="1" i="0" u="none">
                <a:solidFill>
                  <a:schemeClr val="tx1"/>
                </a:solidFill>
                <a:latin typeface="Arial"/>
                <a:cs typeface="Arial"/>
              </a:rPr>
              <a:t>[Delete]</a:t>
            </a:r>
            <a:endParaRPr lang="nl-NL" sz="1400" b="0" i="0" u="none">
              <a:solidFill>
                <a:schemeClr val="tx1"/>
              </a:solidFill>
              <a:latin typeface="Arial"/>
              <a:cs typeface="Arial"/>
            </a:endParaRPr>
          </a:p>
          <a:p>
            <a:pPr marL="144000" marR="0" lvl="0" indent="-144000" algn="l" defTabSz="829452">
              <a:lnSpc>
                <a:spcPct val="100000"/>
              </a:lnSpc>
              <a:spcBef>
                <a:spcPts val="0"/>
              </a:spcBef>
              <a:spcAft>
                <a:spcPts val="0"/>
              </a:spcAft>
              <a:buClrTx/>
              <a:buSzTx/>
              <a:buFont typeface="Arial"/>
              <a:buChar char="•"/>
              <a:defRPr/>
            </a:pPr>
            <a:r>
              <a:rPr lang="nl-NL" sz="1400" b="0" i="0" u="none">
                <a:solidFill>
                  <a:schemeClr val="tx1"/>
                </a:solidFill>
                <a:latin typeface="Arial"/>
                <a:cs typeface="Arial"/>
              </a:rPr>
              <a:t>Op tab </a:t>
            </a:r>
            <a:r>
              <a:rPr lang="nl-NL" sz="1400" b="1" i="0" u="none">
                <a:solidFill>
                  <a:schemeClr val="tx1"/>
                </a:solidFill>
                <a:latin typeface="Arial"/>
                <a:cs typeface="Arial"/>
              </a:rPr>
              <a:t>Start</a:t>
            </a:r>
            <a:r>
              <a:rPr lang="nl-NL" sz="1400" b="0" i="0" u="none">
                <a:solidFill>
                  <a:schemeClr val="tx1"/>
                </a:solidFill>
                <a:latin typeface="Arial"/>
                <a:cs typeface="Arial"/>
              </a:rPr>
              <a:t>:</a:t>
            </a:r>
            <a:r>
              <a:rPr lang="nl-NL" sz="1400" b="1" i="0" u="none">
                <a:solidFill>
                  <a:schemeClr val="tx1"/>
                </a:solidFill>
                <a:latin typeface="Arial"/>
                <a:cs typeface="Arial"/>
              </a:rPr>
              <a:t> </a:t>
            </a:r>
            <a:r>
              <a:rPr lang="nl-NL" sz="1400" b="0" i="0" u="none">
                <a:solidFill>
                  <a:schemeClr val="tx1"/>
                </a:solidFill>
                <a:latin typeface="Arial"/>
                <a:cs typeface="Arial"/>
              </a:rPr>
              <a:t>klik op </a:t>
            </a:r>
            <a:r>
              <a:rPr lang="nl-NL" sz="1400" b="1" i="0" u="none">
                <a:solidFill>
                  <a:schemeClr val="tx1"/>
                </a:solidFill>
                <a:latin typeface="Arial"/>
                <a:cs typeface="Arial"/>
              </a:rPr>
              <a:t>Opnieuw instellen</a:t>
            </a:r>
            <a:r>
              <a:rPr lang="nl-NL" sz="1400" b="0" i="0" u="none">
                <a:solidFill>
                  <a:schemeClr val="tx1"/>
                </a:solidFill>
                <a:latin typeface="Arial"/>
                <a:cs typeface="Arial"/>
              </a:rPr>
              <a:t>.</a:t>
            </a:r>
            <a:endParaRPr lang="nl-NL" sz="1400" b="1" i="0" u="none">
              <a:solidFill>
                <a:schemeClr val="tx1"/>
              </a:solidFill>
              <a:latin typeface="Arial"/>
              <a:cs typeface="Arial"/>
            </a:endParaRPr>
          </a:p>
          <a:p>
            <a:pPr marL="144000" indent="-144000">
              <a:lnSpc>
                <a:spcPct val="100000"/>
              </a:lnSpc>
              <a:buFont typeface="Arial"/>
              <a:buChar char="•"/>
              <a:defRPr/>
            </a:pPr>
            <a:r>
              <a:rPr lang="nl-NL" sz="1400" b="0" i="0" u="none">
                <a:solidFill>
                  <a:schemeClr val="tx1"/>
                </a:solidFill>
                <a:latin typeface="Arial"/>
                <a:cs typeface="Arial"/>
              </a:rPr>
              <a:t>Kies een nieuwe foto volgens de aanwijzingen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Alleen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nl-NL"/>
              <a:t>Klik om stijl te bewerken</a:t>
            </a:r>
            <a:endParaRPr/>
          </a:p>
        </p:txBody>
      </p:sp>
      <p:sp>
        <p:nvSpPr>
          <p:cNvPr id="6" name="Tijdelijke aanduiding voor dianummer 5"/>
          <p:cNvSpPr>
            <a:spLocks noGrp="1"/>
          </p:cNvSpPr>
          <p:nvPr>
            <p:ph type="sldNum" sz="quarter" idx="10"/>
          </p:nvPr>
        </p:nvSpPr>
        <p:spPr bwMode="auto"/>
        <p:txBody>
          <a:bodyPr/>
          <a:lstStyle/>
          <a:p>
            <a:pPr>
              <a:defRPr/>
            </a:pPr>
            <a:fld id="{F8B72E04-22E6-4C05-BD91-8AA58BE3CB9B}" type="slidenum">
              <a:rPr lang="nl-NL"/>
              <a:t>‹nr.›</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Leeg">
    <p:spTree>
      <p:nvGrpSpPr>
        <p:cNvPr id="1" name=""/>
        <p:cNvGrpSpPr/>
        <p:nvPr/>
      </p:nvGrpSpPr>
      <p:grpSpPr bwMode="auto">
        <a:xfrm>
          <a:off x="0" y="0"/>
          <a:ext cx="0" cy="0"/>
          <a:chOff x="0" y="0"/>
          <a:chExt cx="0" cy="0"/>
        </a:xfrm>
      </p:grpSpPr>
      <p:sp>
        <p:nvSpPr>
          <p:cNvPr id="5" name="Tijdelijke aanduiding voor dianummer 4"/>
          <p:cNvSpPr>
            <a:spLocks noGrp="1"/>
          </p:cNvSpPr>
          <p:nvPr>
            <p:ph type="sldNum" sz="quarter" idx="10"/>
          </p:nvPr>
        </p:nvSpPr>
        <p:spPr bwMode="auto"/>
        <p:txBody>
          <a:bodyPr/>
          <a:lstStyle/>
          <a:p>
            <a:pPr>
              <a:defRPr/>
            </a:pPr>
            <a:fld id="{F8B72E04-22E6-4C05-BD91-8AA58BE3CB9B}" type="slidenum">
              <a:rPr lang="nl-NL"/>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Opening slogan">
    <p:spTree>
      <p:nvGrpSpPr>
        <p:cNvPr id="1" name=""/>
        <p:cNvGrpSpPr/>
        <p:nvPr/>
      </p:nvGrpSpPr>
      <p:grpSpPr bwMode="auto">
        <a:xfrm>
          <a:off x="0" y="0"/>
          <a:ext cx="0" cy="0"/>
          <a:chOff x="0" y="0"/>
          <a:chExt cx="0" cy="0"/>
        </a:xfrm>
      </p:grpSpPr>
      <p:pic>
        <p:nvPicPr>
          <p:cNvPr id="5" name="Achtergrond"/>
          <p:cNvPicPr>
            <a:picLocks noChangeAspect="1"/>
          </p:cNvPicPr>
          <p:nvPr userDrawn="1"/>
        </p:nvPicPr>
        <p:blipFill>
          <a:blip r:embed="rId2"/>
          <a:stretch/>
        </p:blipFill>
        <p:spPr bwMode="auto">
          <a:xfrm>
            <a:off x="1971" y="0"/>
            <a:ext cx="15234470" cy="8570912"/>
          </a:xfrm>
          <a:prstGeom prst="rect">
            <a:avLst/>
          </a:prstGeom>
        </p:spPr>
      </p:pic>
      <p:grpSp>
        <p:nvGrpSpPr>
          <p:cNvPr id="15" name="Groep 14"/>
          <p:cNvGrpSpPr/>
          <p:nvPr userDrawn="1"/>
        </p:nvGrpSpPr>
        <p:grpSpPr bwMode="auto">
          <a:xfrm>
            <a:off x="-3004456" y="2371437"/>
            <a:ext cx="2846489" cy="3458850"/>
            <a:chOff x="-2403818" y="1897500"/>
            <a:chExt cx="2277429" cy="2767592"/>
          </a:xfrm>
        </p:grpSpPr>
        <p:sp>
          <p:nvSpPr>
            <p:cNvPr id="16" name="Toelichting 2"/>
            <p:cNvSpPr txBox="1"/>
            <p:nvPr userDrawn="1"/>
          </p:nvSpPr>
          <p:spPr bwMode="auto">
            <a:xfrm>
              <a:off x="-2403818" y="1897500"/>
              <a:ext cx="2277429" cy="2413414"/>
            </a:xfrm>
            <a:prstGeom prst="rect">
              <a:avLst/>
            </a:prstGeom>
            <a:noFill/>
          </p:spPr>
          <p:txBody>
            <a:bodyPr wrap="square" lIns="0" tIns="0" rIns="0" bIns="0" rtlCol="0">
              <a:spAutoFit/>
            </a:bodyPr>
            <a:lstStyle/>
            <a:p>
              <a:pPr>
                <a:lnSpc>
                  <a:spcPct val="100000"/>
                </a:lnSpc>
                <a:defRPr/>
              </a:pPr>
              <a:r>
                <a:rPr lang="nl-NL" sz="1400" b="1">
                  <a:solidFill>
                    <a:schemeClr val="tx2"/>
                  </a:solidFill>
                  <a:latin typeface="Arial"/>
                  <a:cs typeface="Arial"/>
                </a:rPr>
                <a:t>Nieuwe dia</a:t>
              </a:r>
              <a:endParaRPr lang="nl-NL" sz="1400">
                <a:solidFill>
                  <a:schemeClr val="tx2"/>
                </a:solidFill>
                <a:latin typeface="Arial"/>
                <a:cs typeface="Arial"/>
              </a:endParaRPr>
            </a:p>
            <a:p>
              <a:pPr>
                <a:lnSpc>
                  <a:spcPct val="100000"/>
                </a:lnSpc>
                <a:defRPr/>
              </a:pPr>
              <a:r>
                <a:rPr lang="nl-NL" sz="1400">
                  <a:solidFill>
                    <a:schemeClr val="tx1"/>
                  </a:solidFill>
                  <a:latin typeface="Arial"/>
                  <a:cs typeface="Arial"/>
                </a:rPr>
                <a:t>Klik op de </a:t>
              </a:r>
              <a:r>
                <a:rPr lang="nl-NL" sz="1400" b="1">
                  <a:solidFill>
                    <a:schemeClr val="tx1"/>
                  </a:solidFill>
                  <a:latin typeface="Arial"/>
                  <a:cs typeface="Arial"/>
                </a:rPr>
                <a:t>Start</a:t>
              </a:r>
              <a:r>
                <a:rPr lang="nl-NL" sz="1400">
                  <a:solidFill>
                    <a:schemeClr val="tx1"/>
                  </a:solidFill>
                  <a:latin typeface="Arial"/>
                  <a:cs typeface="Arial"/>
                </a:rPr>
                <a:t>-tab </a:t>
              </a:r>
              <a:r>
                <a:rPr lang="nl-NL" sz="1400" u="sng">
                  <a:solidFill>
                    <a:schemeClr val="tx1"/>
                  </a:solidFill>
                  <a:latin typeface="Arial"/>
                  <a:cs typeface="Arial"/>
                </a:rPr>
                <a:t>op het tekstje onder </a:t>
              </a:r>
              <a:r>
                <a:rPr lang="nl-NL" sz="1400">
                  <a:solidFill>
                    <a:schemeClr val="tx1"/>
                  </a:solidFill>
                  <a:latin typeface="Arial"/>
                  <a:cs typeface="Arial"/>
                </a:rPr>
                <a:t>het pictogram </a:t>
              </a:r>
              <a:r>
                <a:rPr lang="nl-NL" sz="1400" b="1">
                  <a:solidFill>
                    <a:schemeClr val="tx1"/>
                  </a:solidFill>
                  <a:latin typeface="Arial"/>
                  <a:cs typeface="Arial"/>
                </a:rPr>
                <a:t>Nieuwe dia</a:t>
              </a:r>
              <a:r>
                <a:rPr lang="nl-NL" sz="1400">
                  <a:solidFill>
                    <a:schemeClr val="tx1"/>
                  </a:solidFill>
                  <a:latin typeface="Arial"/>
                  <a:cs typeface="Arial"/>
                </a:rPr>
                <a:t>:</a:t>
              </a:r>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b="1">
                <a:solidFill>
                  <a:schemeClr val="tx1"/>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r>
                <a:rPr lang="nl-NL" sz="1400" b="1">
                  <a:solidFill>
                    <a:schemeClr val="tx2"/>
                  </a:solidFill>
                  <a:latin typeface="Arial"/>
                  <a:cs typeface="Arial"/>
                </a:rPr>
                <a:t>Andere indeling voor huidige dia</a:t>
              </a:r>
              <a:endParaRPr/>
            </a:p>
            <a:p>
              <a:pPr>
                <a:lnSpc>
                  <a:spcPct val="100000"/>
                </a:lnSpc>
                <a:defRPr/>
              </a:pPr>
              <a:r>
                <a:rPr lang="nl-NL" sz="1400" b="0">
                  <a:solidFill>
                    <a:schemeClr val="tx1"/>
                  </a:solidFill>
                  <a:latin typeface="Arial"/>
                  <a:cs typeface="Arial"/>
                </a:rPr>
                <a:t>Klik op de </a:t>
              </a:r>
              <a:r>
                <a:rPr lang="nl-NL" sz="1400" b="1">
                  <a:solidFill>
                    <a:schemeClr val="tx1"/>
                  </a:solidFill>
                  <a:latin typeface="Arial"/>
                  <a:cs typeface="Arial"/>
                </a:rPr>
                <a:t>Start</a:t>
              </a:r>
              <a:r>
                <a:rPr lang="nl-NL" sz="1400" b="0">
                  <a:solidFill>
                    <a:schemeClr val="tx1"/>
                  </a:solidFill>
                  <a:latin typeface="Arial"/>
                  <a:cs typeface="Arial"/>
                </a:rPr>
                <a:t>-tab op Indeling:</a:t>
              </a:r>
              <a:endParaRPr/>
            </a:p>
          </p:txBody>
        </p:sp>
        <p:pic>
          <p:nvPicPr>
            <p:cNvPr id="17" name="Afbeelding 16"/>
            <p:cNvPicPr>
              <a:picLocks noChangeAspect="1"/>
            </p:cNvPicPr>
            <p:nvPr userDrawn="1"/>
          </p:nvPicPr>
          <p:blipFill>
            <a:blip r:embed="rId3"/>
            <a:stretch/>
          </p:blipFill>
          <p:spPr bwMode="auto">
            <a:xfrm>
              <a:off x="-1749114" y="2513964"/>
              <a:ext cx="617220" cy="914400"/>
            </a:xfrm>
            <a:prstGeom prst="rect">
              <a:avLst/>
            </a:prstGeom>
          </p:spPr>
        </p:pic>
        <p:sp>
          <p:nvSpPr>
            <p:cNvPr id="18" name="Pijl: links 17"/>
            <p:cNvSpPr/>
            <p:nvPr userDrawn="1"/>
          </p:nvSpPr>
          <p:spPr bwMode="auto">
            <a:xfrm>
              <a:off x="-1185623" y="3160774"/>
              <a:ext cx="514350" cy="181070"/>
            </a:xfrm>
            <a:prstGeom prst="leftArrow">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1400">
                <a:solidFill>
                  <a:schemeClr val="tx1"/>
                </a:solidFill>
              </a:endParaRPr>
            </a:p>
          </p:txBody>
        </p:sp>
        <p:pic>
          <p:nvPicPr>
            <p:cNvPr id="19" name="Afbeelding 18"/>
            <p:cNvPicPr>
              <a:picLocks noChangeAspect="1"/>
            </p:cNvPicPr>
            <p:nvPr userDrawn="1"/>
          </p:nvPicPr>
          <p:blipFill>
            <a:blip r:embed="rId4"/>
            <a:stretch/>
          </p:blipFill>
          <p:spPr bwMode="auto">
            <a:xfrm>
              <a:off x="-2049171" y="4367912"/>
              <a:ext cx="1154430" cy="297180"/>
            </a:xfrm>
            <a:prstGeom prst="rect">
              <a:avLst/>
            </a:prstGeom>
          </p:spPr>
        </p:pic>
      </p:grpSp>
      <p:pic>
        <p:nvPicPr>
          <p:cNvPr id="11" name="URL"/>
          <p:cNvPicPr>
            <a:picLocks noChangeAspect="1"/>
          </p:cNvPicPr>
          <p:nvPr userDrawn="1"/>
        </p:nvPicPr>
        <p:blipFill>
          <a:blip r:embed="rId5"/>
          <a:stretch/>
        </p:blipFill>
        <p:spPr bwMode="auto">
          <a:xfrm>
            <a:off x="0" y="7877491"/>
            <a:ext cx="2531369" cy="693421"/>
          </a:xfrm>
          <a:prstGeom prst="rect">
            <a:avLst/>
          </a:prstGeom>
        </p:spPr>
      </p:pic>
      <p:pic>
        <p:nvPicPr>
          <p:cNvPr id="13" name="Slogan"/>
          <p:cNvPicPr>
            <a:picLocks noChangeAspect="1"/>
          </p:cNvPicPr>
          <p:nvPr userDrawn="1"/>
        </p:nvPicPr>
        <p:blipFill>
          <a:blip r:embed="rId6"/>
          <a:stretch/>
        </p:blipFill>
        <p:spPr bwMode="auto">
          <a:xfrm>
            <a:off x="14616736" y="0"/>
            <a:ext cx="621677" cy="8570913"/>
          </a:xfrm>
          <a:prstGeom prst="rect">
            <a:avLst/>
          </a:prstGeom>
        </p:spPr>
      </p:pic>
      <p:pic>
        <p:nvPicPr>
          <p:cNvPr id="10" name="Logo"/>
          <p:cNvPicPr>
            <a:picLocks noChangeAspect="1"/>
          </p:cNvPicPr>
          <p:nvPr userDrawn="1"/>
        </p:nvPicPr>
        <p:blipFill>
          <a:blip r:embed="rId7"/>
          <a:stretch/>
        </p:blipFill>
        <p:spPr bwMode="auto">
          <a:xfrm>
            <a:off x="0" y="0"/>
            <a:ext cx="1504191" cy="88239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eldia 1">
    <p:spTree>
      <p:nvGrpSpPr>
        <p:cNvPr id="1" name=""/>
        <p:cNvGrpSpPr/>
        <p:nvPr/>
      </p:nvGrpSpPr>
      <p:grpSpPr bwMode="auto">
        <a:xfrm>
          <a:off x="0" y="0"/>
          <a:ext cx="0" cy="0"/>
          <a:chOff x="0" y="0"/>
          <a:chExt cx="0" cy="0"/>
        </a:xfrm>
      </p:grpSpPr>
      <p:pic>
        <p:nvPicPr>
          <p:cNvPr id="5" name="Achtergrond"/>
          <p:cNvPicPr>
            <a:picLocks noChangeAspect="1"/>
          </p:cNvPicPr>
          <p:nvPr userDrawn="1"/>
        </p:nvPicPr>
        <p:blipFill>
          <a:blip r:embed="rId2"/>
          <a:stretch/>
        </p:blipFill>
        <p:spPr bwMode="auto">
          <a:xfrm>
            <a:off x="1971" y="0"/>
            <a:ext cx="15234471" cy="8570913"/>
          </a:xfrm>
          <a:prstGeom prst="rect">
            <a:avLst/>
          </a:prstGeom>
        </p:spPr>
      </p:pic>
      <p:grpSp>
        <p:nvGrpSpPr>
          <p:cNvPr id="15" name="Groep 14"/>
          <p:cNvGrpSpPr/>
          <p:nvPr userDrawn="1"/>
        </p:nvGrpSpPr>
        <p:grpSpPr bwMode="auto">
          <a:xfrm>
            <a:off x="-3004456" y="2371437"/>
            <a:ext cx="2846489" cy="3458850"/>
            <a:chOff x="-2403818" y="1897500"/>
            <a:chExt cx="2277429" cy="2767592"/>
          </a:xfrm>
        </p:grpSpPr>
        <p:sp>
          <p:nvSpPr>
            <p:cNvPr id="16" name="Toelichting 2"/>
            <p:cNvSpPr txBox="1"/>
            <p:nvPr userDrawn="1"/>
          </p:nvSpPr>
          <p:spPr bwMode="auto">
            <a:xfrm>
              <a:off x="-2403818" y="1897500"/>
              <a:ext cx="2277429" cy="2413414"/>
            </a:xfrm>
            <a:prstGeom prst="rect">
              <a:avLst/>
            </a:prstGeom>
            <a:noFill/>
          </p:spPr>
          <p:txBody>
            <a:bodyPr wrap="square" lIns="0" tIns="0" rIns="0" bIns="0" rtlCol="0">
              <a:spAutoFit/>
            </a:bodyPr>
            <a:lstStyle/>
            <a:p>
              <a:pPr>
                <a:lnSpc>
                  <a:spcPct val="100000"/>
                </a:lnSpc>
                <a:defRPr/>
              </a:pPr>
              <a:r>
                <a:rPr lang="nl-NL" sz="1400" b="1">
                  <a:solidFill>
                    <a:schemeClr val="tx2"/>
                  </a:solidFill>
                  <a:latin typeface="Arial"/>
                  <a:cs typeface="Arial"/>
                </a:rPr>
                <a:t>Nieuwe dia</a:t>
              </a:r>
              <a:endParaRPr lang="nl-NL" sz="1400">
                <a:solidFill>
                  <a:schemeClr val="tx2"/>
                </a:solidFill>
                <a:latin typeface="Arial"/>
                <a:cs typeface="Arial"/>
              </a:endParaRPr>
            </a:p>
            <a:p>
              <a:pPr>
                <a:lnSpc>
                  <a:spcPct val="100000"/>
                </a:lnSpc>
                <a:defRPr/>
              </a:pPr>
              <a:r>
                <a:rPr lang="nl-NL" sz="1400">
                  <a:solidFill>
                    <a:schemeClr val="tx1"/>
                  </a:solidFill>
                  <a:latin typeface="Arial"/>
                  <a:cs typeface="Arial"/>
                </a:rPr>
                <a:t>Klik op de </a:t>
              </a:r>
              <a:r>
                <a:rPr lang="nl-NL" sz="1400" b="1">
                  <a:solidFill>
                    <a:schemeClr val="tx1"/>
                  </a:solidFill>
                  <a:latin typeface="Arial"/>
                  <a:cs typeface="Arial"/>
                </a:rPr>
                <a:t>Start</a:t>
              </a:r>
              <a:r>
                <a:rPr lang="nl-NL" sz="1400">
                  <a:solidFill>
                    <a:schemeClr val="tx1"/>
                  </a:solidFill>
                  <a:latin typeface="Arial"/>
                  <a:cs typeface="Arial"/>
                </a:rPr>
                <a:t>-tab </a:t>
              </a:r>
              <a:r>
                <a:rPr lang="nl-NL" sz="1400" u="sng">
                  <a:solidFill>
                    <a:schemeClr val="tx1"/>
                  </a:solidFill>
                  <a:latin typeface="Arial"/>
                  <a:cs typeface="Arial"/>
                </a:rPr>
                <a:t>op het tekstje onder </a:t>
              </a:r>
              <a:r>
                <a:rPr lang="nl-NL" sz="1400">
                  <a:solidFill>
                    <a:schemeClr val="tx1"/>
                  </a:solidFill>
                  <a:latin typeface="Arial"/>
                  <a:cs typeface="Arial"/>
                </a:rPr>
                <a:t>het pictogram </a:t>
              </a:r>
              <a:r>
                <a:rPr lang="nl-NL" sz="1400" b="1">
                  <a:solidFill>
                    <a:schemeClr val="tx1"/>
                  </a:solidFill>
                  <a:latin typeface="Arial"/>
                  <a:cs typeface="Arial"/>
                </a:rPr>
                <a:t>Nieuwe dia</a:t>
              </a:r>
              <a:r>
                <a:rPr lang="nl-NL" sz="1400">
                  <a:solidFill>
                    <a:schemeClr val="tx1"/>
                  </a:solidFill>
                  <a:latin typeface="Arial"/>
                  <a:cs typeface="Arial"/>
                </a:rPr>
                <a:t>:</a:t>
              </a:r>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b="1">
                <a:solidFill>
                  <a:schemeClr val="tx1"/>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r>
                <a:rPr lang="nl-NL" sz="1400" b="1">
                  <a:solidFill>
                    <a:schemeClr val="tx2"/>
                  </a:solidFill>
                  <a:latin typeface="Arial"/>
                  <a:cs typeface="Arial"/>
                </a:rPr>
                <a:t>Andere indeling voor huidige dia</a:t>
              </a:r>
              <a:endParaRPr/>
            </a:p>
            <a:p>
              <a:pPr>
                <a:lnSpc>
                  <a:spcPct val="100000"/>
                </a:lnSpc>
                <a:defRPr/>
              </a:pPr>
              <a:r>
                <a:rPr lang="nl-NL" sz="1400" b="0">
                  <a:solidFill>
                    <a:schemeClr val="tx1"/>
                  </a:solidFill>
                  <a:latin typeface="Arial"/>
                  <a:cs typeface="Arial"/>
                </a:rPr>
                <a:t>Klik op de </a:t>
              </a:r>
              <a:r>
                <a:rPr lang="nl-NL" sz="1400" b="1">
                  <a:solidFill>
                    <a:schemeClr val="tx1"/>
                  </a:solidFill>
                  <a:latin typeface="Arial"/>
                  <a:cs typeface="Arial"/>
                </a:rPr>
                <a:t>Start</a:t>
              </a:r>
              <a:r>
                <a:rPr lang="nl-NL" sz="1400" b="0">
                  <a:solidFill>
                    <a:schemeClr val="tx1"/>
                  </a:solidFill>
                  <a:latin typeface="Arial"/>
                  <a:cs typeface="Arial"/>
                </a:rPr>
                <a:t>-tab op Indeling:</a:t>
              </a:r>
              <a:endParaRPr/>
            </a:p>
          </p:txBody>
        </p:sp>
        <p:pic>
          <p:nvPicPr>
            <p:cNvPr id="17" name="Afbeelding 16"/>
            <p:cNvPicPr>
              <a:picLocks noChangeAspect="1"/>
            </p:cNvPicPr>
            <p:nvPr userDrawn="1"/>
          </p:nvPicPr>
          <p:blipFill>
            <a:blip r:embed="rId3"/>
            <a:stretch/>
          </p:blipFill>
          <p:spPr bwMode="auto">
            <a:xfrm>
              <a:off x="-1749114" y="2513964"/>
              <a:ext cx="617220" cy="914400"/>
            </a:xfrm>
            <a:prstGeom prst="rect">
              <a:avLst/>
            </a:prstGeom>
          </p:spPr>
        </p:pic>
        <p:sp>
          <p:nvSpPr>
            <p:cNvPr id="18" name="Pijl: links 17"/>
            <p:cNvSpPr/>
            <p:nvPr userDrawn="1"/>
          </p:nvSpPr>
          <p:spPr bwMode="auto">
            <a:xfrm>
              <a:off x="-1185623" y="3160774"/>
              <a:ext cx="514350" cy="181070"/>
            </a:xfrm>
            <a:prstGeom prst="leftArrow">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1400">
                <a:solidFill>
                  <a:schemeClr val="tx1"/>
                </a:solidFill>
              </a:endParaRPr>
            </a:p>
          </p:txBody>
        </p:sp>
        <p:pic>
          <p:nvPicPr>
            <p:cNvPr id="19" name="Afbeelding 18"/>
            <p:cNvPicPr>
              <a:picLocks noChangeAspect="1"/>
            </p:cNvPicPr>
            <p:nvPr userDrawn="1"/>
          </p:nvPicPr>
          <p:blipFill>
            <a:blip r:embed="rId4"/>
            <a:stretch/>
          </p:blipFill>
          <p:spPr bwMode="auto">
            <a:xfrm>
              <a:off x="-2049171" y="4367912"/>
              <a:ext cx="1154430" cy="297180"/>
            </a:xfrm>
            <a:prstGeom prst="rect">
              <a:avLst/>
            </a:prstGeom>
          </p:spPr>
        </p:pic>
      </p:grpSp>
      <p:sp>
        <p:nvSpPr>
          <p:cNvPr id="10" name="Titel 1"/>
          <p:cNvSpPr>
            <a:spLocks noGrp="1"/>
          </p:cNvSpPr>
          <p:nvPr>
            <p:ph type="ctrTitle"/>
          </p:nvPr>
        </p:nvSpPr>
        <p:spPr bwMode="auto">
          <a:xfrm>
            <a:off x="2224110" y="1402694"/>
            <a:ext cx="10080000" cy="5767366"/>
          </a:xfrm>
        </p:spPr>
        <p:txBody>
          <a:bodyPr anchor="ctr" anchorCtr="0"/>
          <a:lstStyle>
            <a:lvl1pPr algn="l">
              <a:lnSpc>
                <a:spcPct val="87000"/>
              </a:lnSpc>
              <a:defRPr sz="10200">
                <a:solidFill>
                  <a:schemeClr val="bg1"/>
                </a:solidFill>
              </a:defRPr>
            </a:lvl1pPr>
          </a:lstStyle>
          <a:p>
            <a:pPr>
              <a:defRPr/>
            </a:pPr>
            <a:r>
              <a:rPr lang="nl-NL"/>
              <a:t>Klik om stijl te bewerken</a:t>
            </a:r>
            <a:endParaRPr/>
          </a:p>
        </p:txBody>
      </p:sp>
      <p:pic>
        <p:nvPicPr>
          <p:cNvPr id="7" name="Logo"/>
          <p:cNvPicPr>
            <a:picLocks noChangeAspect="1"/>
          </p:cNvPicPr>
          <p:nvPr userDrawn="1"/>
        </p:nvPicPr>
        <p:blipFill>
          <a:blip r:embed="rId5"/>
          <a:stretch/>
        </p:blipFill>
        <p:spPr bwMode="auto">
          <a:xfrm>
            <a:off x="0" y="0"/>
            <a:ext cx="1504191" cy="882398"/>
          </a:xfrm>
          <a:prstGeom prst="rect">
            <a:avLst/>
          </a:prstGeom>
        </p:spPr>
      </p:pic>
      <p:pic>
        <p:nvPicPr>
          <p:cNvPr id="11" name="URL"/>
          <p:cNvPicPr>
            <a:picLocks noChangeAspect="1"/>
          </p:cNvPicPr>
          <p:nvPr userDrawn="1"/>
        </p:nvPicPr>
        <p:blipFill>
          <a:blip r:embed="rId6"/>
          <a:stretch/>
        </p:blipFill>
        <p:spPr bwMode="auto">
          <a:xfrm>
            <a:off x="0" y="7877491"/>
            <a:ext cx="2531369" cy="693421"/>
          </a:xfrm>
          <a:prstGeom prst="rect">
            <a:avLst/>
          </a:prstGeom>
        </p:spPr>
      </p:pic>
      <p:pic>
        <p:nvPicPr>
          <p:cNvPr id="13" name="Slogan"/>
          <p:cNvPicPr>
            <a:picLocks noChangeAspect="1"/>
          </p:cNvPicPr>
          <p:nvPr userDrawn="1"/>
        </p:nvPicPr>
        <p:blipFill>
          <a:blip r:embed="rId7"/>
          <a:stretch/>
        </p:blipFill>
        <p:spPr bwMode="auto">
          <a:xfrm>
            <a:off x="14616736" y="0"/>
            <a:ext cx="621677" cy="85709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eldia 2">
    <p:spTree>
      <p:nvGrpSpPr>
        <p:cNvPr id="1" name=""/>
        <p:cNvGrpSpPr/>
        <p:nvPr/>
      </p:nvGrpSpPr>
      <p:grpSpPr bwMode="auto">
        <a:xfrm>
          <a:off x="0" y="0"/>
          <a:ext cx="0" cy="0"/>
          <a:chOff x="0" y="0"/>
          <a:chExt cx="0" cy="0"/>
        </a:xfrm>
      </p:grpSpPr>
      <p:pic>
        <p:nvPicPr>
          <p:cNvPr id="5" name="Achtergrond"/>
          <p:cNvPicPr>
            <a:picLocks noChangeAspect="1"/>
          </p:cNvPicPr>
          <p:nvPr userDrawn="1"/>
        </p:nvPicPr>
        <p:blipFill>
          <a:blip r:embed="rId2"/>
          <a:stretch/>
        </p:blipFill>
        <p:spPr bwMode="auto">
          <a:xfrm>
            <a:off x="1971" y="0"/>
            <a:ext cx="15234470" cy="8570913"/>
          </a:xfrm>
          <a:prstGeom prst="rect">
            <a:avLst/>
          </a:prstGeom>
        </p:spPr>
      </p:pic>
      <p:grpSp>
        <p:nvGrpSpPr>
          <p:cNvPr id="15" name="Groep 14"/>
          <p:cNvGrpSpPr/>
          <p:nvPr userDrawn="1"/>
        </p:nvGrpSpPr>
        <p:grpSpPr bwMode="auto">
          <a:xfrm>
            <a:off x="-3004456" y="2371437"/>
            <a:ext cx="2846489" cy="3458850"/>
            <a:chOff x="-2403818" y="1897500"/>
            <a:chExt cx="2277429" cy="2767592"/>
          </a:xfrm>
        </p:grpSpPr>
        <p:sp>
          <p:nvSpPr>
            <p:cNvPr id="16" name="Toelichting 2"/>
            <p:cNvSpPr txBox="1"/>
            <p:nvPr userDrawn="1"/>
          </p:nvSpPr>
          <p:spPr bwMode="auto">
            <a:xfrm>
              <a:off x="-2403818" y="1897500"/>
              <a:ext cx="2277429" cy="2413414"/>
            </a:xfrm>
            <a:prstGeom prst="rect">
              <a:avLst/>
            </a:prstGeom>
            <a:noFill/>
          </p:spPr>
          <p:txBody>
            <a:bodyPr wrap="square" lIns="0" tIns="0" rIns="0" bIns="0" rtlCol="0">
              <a:spAutoFit/>
            </a:bodyPr>
            <a:lstStyle/>
            <a:p>
              <a:pPr>
                <a:lnSpc>
                  <a:spcPct val="100000"/>
                </a:lnSpc>
                <a:defRPr/>
              </a:pPr>
              <a:r>
                <a:rPr lang="nl-NL" sz="1400" b="1">
                  <a:solidFill>
                    <a:schemeClr val="tx2"/>
                  </a:solidFill>
                  <a:latin typeface="Arial"/>
                  <a:cs typeface="Arial"/>
                </a:rPr>
                <a:t>Nieuwe dia</a:t>
              </a:r>
              <a:endParaRPr lang="nl-NL" sz="1400">
                <a:solidFill>
                  <a:schemeClr val="tx2"/>
                </a:solidFill>
                <a:latin typeface="Arial"/>
                <a:cs typeface="Arial"/>
              </a:endParaRPr>
            </a:p>
            <a:p>
              <a:pPr>
                <a:lnSpc>
                  <a:spcPct val="100000"/>
                </a:lnSpc>
                <a:defRPr/>
              </a:pPr>
              <a:r>
                <a:rPr lang="nl-NL" sz="1400">
                  <a:solidFill>
                    <a:schemeClr val="tx1"/>
                  </a:solidFill>
                  <a:latin typeface="Arial"/>
                  <a:cs typeface="Arial"/>
                </a:rPr>
                <a:t>Klik op de </a:t>
              </a:r>
              <a:r>
                <a:rPr lang="nl-NL" sz="1400" b="1">
                  <a:solidFill>
                    <a:schemeClr val="tx1"/>
                  </a:solidFill>
                  <a:latin typeface="Arial"/>
                  <a:cs typeface="Arial"/>
                </a:rPr>
                <a:t>Start</a:t>
              </a:r>
              <a:r>
                <a:rPr lang="nl-NL" sz="1400">
                  <a:solidFill>
                    <a:schemeClr val="tx1"/>
                  </a:solidFill>
                  <a:latin typeface="Arial"/>
                  <a:cs typeface="Arial"/>
                </a:rPr>
                <a:t>-tab </a:t>
              </a:r>
              <a:r>
                <a:rPr lang="nl-NL" sz="1400" u="sng">
                  <a:solidFill>
                    <a:schemeClr val="tx1"/>
                  </a:solidFill>
                  <a:latin typeface="Arial"/>
                  <a:cs typeface="Arial"/>
                </a:rPr>
                <a:t>op het tekstje onder </a:t>
              </a:r>
              <a:r>
                <a:rPr lang="nl-NL" sz="1400">
                  <a:solidFill>
                    <a:schemeClr val="tx1"/>
                  </a:solidFill>
                  <a:latin typeface="Arial"/>
                  <a:cs typeface="Arial"/>
                </a:rPr>
                <a:t>het pictogram </a:t>
              </a:r>
              <a:r>
                <a:rPr lang="nl-NL" sz="1400" b="1">
                  <a:solidFill>
                    <a:schemeClr val="tx1"/>
                  </a:solidFill>
                  <a:latin typeface="Arial"/>
                  <a:cs typeface="Arial"/>
                </a:rPr>
                <a:t>Nieuwe dia</a:t>
              </a:r>
              <a:r>
                <a:rPr lang="nl-NL" sz="1400">
                  <a:solidFill>
                    <a:schemeClr val="tx1"/>
                  </a:solidFill>
                  <a:latin typeface="Arial"/>
                  <a:cs typeface="Arial"/>
                </a:rPr>
                <a:t>:</a:t>
              </a:r>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b="1">
                <a:solidFill>
                  <a:schemeClr val="tx1"/>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r>
                <a:rPr lang="nl-NL" sz="1400" b="1">
                  <a:solidFill>
                    <a:schemeClr val="tx2"/>
                  </a:solidFill>
                  <a:latin typeface="Arial"/>
                  <a:cs typeface="Arial"/>
                </a:rPr>
                <a:t>Andere indeling voor huidige dia</a:t>
              </a:r>
              <a:endParaRPr/>
            </a:p>
            <a:p>
              <a:pPr>
                <a:lnSpc>
                  <a:spcPct val="100000"/>
                </a:lnSpc>
                <a:defRPr/>
              </a:pPr>
              <a:r>
                <a:rPr lang="nl-NL" sz="1400" b="0">
                  <a:solidFill>
                    <a:schemeClr val="tx1"/>
                  </a:solidFill>
                  <a:latin typeface="Arial"/>
                  <a:cs typeface="Arial"/>
                </a:rPr>
                <a:t>Klik op de </a:t>
              </a:r>
              <a:r>
                <a:rPr lang="nl-NL" sz="1400" b="1">
                  <a:solidFill>
                    <a:schemeClr val="tx1"/>
                  </a:solidFill>
                  <a:latin typeface="Arial"/>
                  <a:cs typeface="Arial"/>
                </a:rPr>
                <a:t>Start</a:t>
              </a:r>
              <a:r>
                <a:rPr lang="nl-NL" sz="1400" b="0">
                  <a:solidFill>
                    <a:schemeClr val="tx1"/>
                  </a:solidFill>
                  <a:latin typeface="Arial"/>
                  <a:cs typeface="Arial"/>
                </a:rPr>
                <a:t>-tab op Indeling:</a:t>
              </a:r>
              <a:endParaRPr/>
            </a:p>
          </p:txBody>
        </p:sp>
        <p:pic>
          <p:nvPicPr>
            <p:cNvPr id="17" name="Afbeelding 16"/>
            <p:cNvPicPr>
              <a:picLocks noChangeAspect="1"/>
            </p:cNvPicPr>
            <p:nvPr userDrawn="1"/>
          </p:nvPicPr>
          <p:blipFill>
            <a:blip r:embed="rId3"/>
            <a:stretch/>
          </p:blipFill>
          <p:spPr bwMode="auto">
            <a:xfrm>
              <a:off x="-1749114" y="2513964"/>
              <a:ext cx="617220" cy="914400"/>
            </a:xfrm>
            <a:prstGeom prst="rect">
              <a:avLst/>
            </a:prstGeom>
          </p:spPr>
        </p:pic>
        <p:sp>
          <p:nvSpPr>
            <p:cNvPr id="18" name="Pijl: links 17"/>
            <p:cNvSpPr/>
            <p:nvPr userDrawn="1"/>
          </p:nvSpPr>
          <p:spPr bwMode="auto">
            <a:xfrm>
              <a:off x="-1185623" y="3160774"/>
              <a:ext cx="514350" cy="181070"/>
            </a:xfrm>
            <a:prstGeom prst="leftArrow">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1400">
                <a:solidFill>
                  <a:schemeClr val="tx1"/>
                </a:solidFill>
              </a:endParaRPr>
            </a:p>
          </p:txBody>
        </p:sp>
        <p:pic>
          <p:nvPicPr>
            <p:cNvPr id="19" name="Afbeelding 18"/>
            <p:cNvPicPr>
              <a:picLocks noChangeAspect="1"/>
            </p:cNvPicPr>
            <p:nvPr userDrawn="1"/>
          </p:nvPicPr>
          <p:blipFill>
            <a:blip r:embed="rId4"/>
            <a:stretch/>
          </p:blipFill>
          <p:spPr bwMode="auto">
            <a:xfrm>
              <a:off x="-2049171" y="4367912"/>
              <a:ext cx="1154430" cy="297180"/>
            </a:xfrm>
            <a:prstGeom prst="rect">
              <a:avLst/>
            </a:prstGeom>
          </p:spPr>
        </p:pic>
      </p:grpSp>
      <p:sp>
        <p:nvSpPr>
          <p:cNvPr id="10" name="Titel 1"/>
          <p:cNvSpPr>
            <a:spLocks noGrp="1"/>
          </p:cNvSpPr>
          <p:nvPr>
            <p:ph type="ctrTitle"/>
          </p:nvPr>
        </p:nvSpPr>
        <p:spPr bwMode="auto">
          <a:xfrm>
            <a:off x="2224110" y="1402694"/>
            <a:ext cx="10080000" cy="5767366"/>
          </a:xfrm>
        </p:spPr>
        <p:txBody>
          <a:bodyPr anchor="ctr" anchorCtr="0"/>
          <a:lstStyle>
            <a:lvl1pPr algn="l">
              <a:lnSpc>
                <a:spcPct val="87000"/>
              </a:lnSpc>
              <a:defRPr sz="10200">
                <a:solidFill>
                  <a:schemeClr val="bg1"/>
                </a:solidFill>
              </a:defRPr>
            </a:lvl1pPr>
          </a:lstStyle>
          <a:p>
            <a:pPr>
              <a:defRPr/>
            </a:pPr>
            <a:r>
              <a:rPr lang="nl-NL"/>
              <a:t>Klik om stijl te bewerken</a:t>
            </a:r>
            <a:endParaRPr/>
          </a:p>
        </p:txBody>
      </p:sp>
      <p:pic>
        <p:nvPicPr>
          <p:cNvPr id="7" name="Logo"/>
          <p:cNvPicPr>
            <a:picLocks noChangeAspect="1"/>
          </p:cNvPicPr>
          <p:nvPr userDrawn="1"/>
        </p:nvPicPr>
        <p:blipFill>
          <a:blip r:embed="rId5"/>
          <a:stretch/>
        </p:blipFill>
        <p:spPr bwMode="auto">
          <a:xfrm>
            <a:off x="0" y="0"/>
            <a:ext cx="1504191" cy="882398"/>
          </a:xfrm>
          <a:prstGeom prst="rect">
            <a:avLst/>
          </a:prstGeom>
        </p:spPr>
      </p:pic>
      <p:pic>
        <p:nvPicPr>
          <p:cNvPr id="11" name="URL"/>
          <p:cNvPicPr>
            <a:picLocks noChangeAspect="1"/>
          </p:cNvPicPr>
          <p:nvPr userDrawn="1"/>
        </p:nvPicPr>
        <p:blipFill>
          <a:blip r:embed="rId6"/>
          <a:stretch/>
        </p:blipFill>
        <p:spPr bwMode="auto">
          <a:xfrm>
            <a:off x="0" y="7877491"/>
            <a:ext cx="2531369" cy="693421"/>
          </a:xfrm>
          <a:prstGeom prst="rect">
            <a:avLst/>
          </a:prstGeom>
        </p:spPr>
      </p:pic>
      <p:pic>
        <p:nvPicPr>
          <p:cNvPr id="13" name="Slogan"/>
          <p:cNvPicPr>
            <a:picLocks noChangeAspect="1"/>
          </p:cNvPicPr>
          <p:nvPr userDrawn="1"/>
        </p:nvPicPr>
        <p:blipFill>
          <a:blip r:embed="rId7"/>
          <a:stretch/>
        </p:blipFill>
        <p:spPr bwMode="auto">
          <a:xfrm>
            <a:off x="14616736" y="0"/>
            <a:ext cx="621676" cy="85709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eldia 3">
    <p:spTree>
      <p:nvGrpSpPr>
        <p:cNvPr id="1" name=""/>
        <p:cNvGrpSpPr/>
        <p:nvPr/>
      </p:nvGrpSpPr>
      <p:grpSpPr bwMode="auto">
        <a:xfrm>
          <a:off x="0" y="0"/>
          <a:ext cx="0" cy="0"/>
          <a:chOff x="0" y="0"/>
          <a:chExt cx="0" cy="0"/>
        </a:xfrm>
      </p:grpSpPr>
      <p:pic>
        <p:nvPicPr>
          <p:cNvPr id="5" name="Achtergrond"/>
          <p:cNvPicPr>
            <a:picLocks noChangeAspect="1"/>
          </p:cNvPicPr>
          <p:nvPr userDrawn="1"/>
        </p:nvPicPr>
        <p:blipFill>
          <a:blip r:embed="rId2"/>
          <a:stretch/>
        </p:blipFill>
        <p:spPr bwMode="auto">
          <a:xfrm>
            <a:off x="1971" y="0"/>
            <a:ext cx="15234470" cy="8570913"/>
          </a:xfrm>
          <a:prstGeom prst="rect">
            <a:avLst/>
          </a:prstGeom>
        </p:spPr>
      </p:pic>
      <p:grpSp>
        <p:nvGrpSpPr>
          <p:cNvPr id="15" name="Groep 14"/>
          <p:cNvGrpSpPr/>
          <p:nvPr userDrawn="1"/>
        </p:nvGrpSpPr>
        <p:grpSpPr bwMode="auto">
          <a:xfrm>
            <a:off x="-3004456" y="2371437"/>
            <a:ext cx="2846489" cy="3458850"/>
            <a:chOff x="-2403818" y="1897500"/>
            <a:chExt cx="2277429" cy="2767592"/>
          </a:xfrm>
        </p:grpSpPr>
        <p:sp>
          <p:nvSpPr>
            <p:cNvPr id="16" name="Toelichting 2"/>
            <p:cNvSpPr txBox="1"/>
            <p:nvPr userDrawn="1"/>
          </p:nvSpPr>
          <p:spPr bwMode="auto">
            <a:xfrm>
              <a:off x="-2403818" y="1897500"/>
              <a:ext cx="2277429" cy="2413414"/>
            </a:xfrm>
            <a:prstGeom prst="rect">
              <a:avLst/>
            </a:prstGeom>
            <a:noFill/>
          </p:spPr>
          <p:txBody>
            <a:bodyPr wrap="square" lIns="0" tIns="0" rIns="0" bIns="0" rtlCol="0">
              <a:spAutoFit/>
            </a:bodyPr>
            <a:lstStyle/>
            <a:p>
              <a:pPr>
                <a:lnSpc>
                  <a:spcPct val="100000"/>
                </a:lnSpc>
                <a:defRPr/>
              </a:pPr>
              <a:r>
                <a:rPr lang="nl-NL" sz="1400" b="1">
                  <a:solidFill>
                    <a:schemeClr val="tx2"/>
                  </a:solidFill>
                  <a:latin typeface="Arial"/>
                  <a:cs typeface="Arial"/>
                </a:rPr>
                <a:t>Nieuwe dia</a:t>
              </a:r>
              <a:endParaRPr lang="nl-NL" sz="1400">
                <a:solidFill>
                  <a:schemeClr val="tx2"/>
                </a:solidFill>
                <a:latin typeface="Arial"/>
                <a:cs typeface="Arial"/>
              </a:endParaRPr>
            </a:p>
            <a:p>
              <a:pPr>
                <a:lnSpc>
                  <a:spcPct val="100000"/>
                </a:lnSpc>
                <a:defRPr/>
              </a:pPr>
              <a:r>
                <a:rPr lang="nl-NL" sz="1400">
                  <a:solidFill>
                    <a:schemeClr val="tx1"/>
                  </a:solidFill>
                  <a:latin typeface="Arial"/>
                  <a:cs typeface="Arial"/>
                </a:rPr>
                <a:t>Klik op de </a:t>
              </a:r>
              <a:r>
                <a:rPr lang="nl-NL" sz="1400" b="1">
                  <a:solidFill>
                    <a:schemeClr val="tx1"/>
                  </a:solidFill>
                  <a:latin typeface="Arial"/>
                  <a:cs typeface="Arial"/>
                </a:rPr>
                <a:t>Start</a:t>
              </a:r>
              <a:r>
                <a:rPr lang="nl-NL" sz="1400">
                  <a:solidFill>
                    <a:schemeClr val="tx1"/>
                  </a:solidFill>
                  <a:latin typeface="Arial"/>
                  <a:cs typeface="Arial"/>
                </a:rPr>
                <a:t>-tab </a:t>
              </a:r>
              <a:r>
                <a:rPr lang="nl-NL" sz="1400" u="sng">
                  <a:solidFill>
                    <a:schemeClr val="tx1"/>
                  </a:solidFill>
                  <a:latin typeface="Arial"/>
                  <a:cs typeface="Arial"/>
                </a:rPr>
                <a:t>op het tekstje onder </a:t>
              </a:r>
              <a:r>
                <a:rPr lang="nl-NL" sz="1400">
                  <a:solidFill>
                    <a:schemeClr val="tx1"/>
                  </a:solidFill>
                  <a:latin typeface="Arial"/>
                  <a:cs typeface="Arial"/>
                </a:rPr>
                <a:t>het pictogram </a:t>
              </a:r>
              <a:r>
                <a:rPr lang="nl-NL" sz="1400" b="1">
                  <a:solidFill>
                    <a:schemeClr val="tx1"/>
                  </a:solidFill>
                  <a:latin typeface="Arial"/>
                  <a:cs typeface="Arial"/>
                </a:rPr>
                <a:t>Nieuwe dia</a:t>
              </a:r>
              <a:r>
                <a:rPr lang="nl-NL" sz="1400">
                  <a:solidFill>
                    <a:schemeClr val="tx1"/>
                  </a:solidFill>
                  <a:latin typeface="Arial"/>
                  <a:cs typeface="Arial"/>
                </a:rPr>
                <a:t>:</a:t>
              </a:r>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b="1">
                <a:solidFill>
                  <a:schemeClr val="tx1"/>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r>
                <a:rPr lang="nl-NL" sz="1400" b="1">
                  <a:solidFill>
                    <a:schemeClr val="tx2"/>
                  </a:solidFill>
                  <a:latin typeface="Arial"/>
                  <a:cs typeface="Arial"/>
                </a:rPr>
                <a:t>Andere indeling voor huidige dia</a:t>
              </a:r>
              <a:endParaRPr/>
            </a:p>
            <a:p>
              <a:pPr>
                <a:lnSpc>
                  <a:spcPct val="100000"/>
                </a:lnSpc>
                <a:defRPr/>
              </a:pPr>
              <a:r>
                <a:rPr lang="nl-NL" sz="1400" b="0">
                  <a:solidFill>
                    <a:schemeClr val="tx1"/>
                  </a:solidFill>
                  <a:latin typeface="Arial"/>
                  <a:cs typeface="Arial"/>
                </a:rPr>
                <a:t>Klik op de </a:t>
              </a:r>
              <a:r>
                <a:rPr lang="nl-NL" sz="1400" b="1">
                  <a:solidFill>
                    <a:schemeClr val="tx1"/>
                  </a:solidFill>
                  <a:latin typeface="Arial"/>
                  <a:cs typeface="Arial"/>
                </a:rPr>
                <a:t>Start</a:t>
              </a:r>
              <a:r>
                <a:rPr lang="nl-NL" sz="1400" b="0">
                  <a:solidFill>
                    <a:schemeClr val="tx1"/>
                  </a:solidFill>
                  <a:latin typeface="Arial"/>
                  <a:cs typeface="Arial"/>
                </a:rPr>
                <a:t>-tab op Indeling:</a:t>
              </a:r>
              <a:endParaRPr/>
            </a:p>
          </p:txBody>
        </p:sp>
        <p:pic>
          <p:nvPicPr>
            <p:cNvPr id="17" name="Afbeelding 16"/>
            <p:cNvPicPr>
              <a:picLocks noChangeAspect="1"/>
            </p:cNvPicPr>
            <p:nvPr userDrawn="1"/>
          </p:nvPicPr>
          <p:blipFill>
            <a:blip r:embed="rId3"/>
            <a:stretch/>
          </p:blipFill>
          <p:spPr bwMode="auto">
            <a:xfrm>
              <a:off x="-1749114" y="2513964"/>
              <a:ext cx="617220" cy="914400"/>
            </a:xfrm>
            <a:prstGeom prst="rect">
              <a:avLst/>
            </a:prstGeom>
          </p:spPr>
        </p:pic>
        <p:sp>
          <p:nvSpPr>
            <p:cNvPr id="18" name="Pijl: links 17"/>
            <p:cNvSpPr/>
            <p:nvPr userDrawn="1"/>
          </p:nvSpPr>
          <p:spPr bwMode="auto">
            <a:xfrm>
              <a:off x="-1185623" y="3160774"/>
              <a:ext cx="514350" cy="181070"/>
            </a:xfrm>
            <a:prstGeom prst="leftArrow">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1400">
                <a:solidFill>
                  <a:schemeClr val="tx1"/>
                </a:solidFill>
              </a:endParaRPr>
            </a:p>
          </p:txBody>
        </p:sp>
        <p:pic>
          <p:nvPicPr>
            <p:cNvPr id="19" name="Afbeelding 18"/>
            <p:cNvPicPr>
              <a:picLocks noChangeAspect="1"/>
            </p:cNvPicPr>
            <p:nvPr userDrawn="1"/>
          </p:nvPicPr>
          <p:blipFill>
            <a:blip r:embed="rId4"/>
            <a:stretch/>
          </p:blipFill>
          <p:spPr bwMode="auto">
            <a:xfrm>
              <a:off x="-2049171" y="4367912"/>
              <a:ext cx="1154430" cy="297180"/>
            </a:xfrm>
            <a:prstGeom prst="rect">
              <a:avLst/>
            </a:prstGeom>
          </p:spPr>
        </p:pic>
      </p:grpSp>
      <p:sp>
        <p:nvSpPr>
          <p:cNvPr id="10" name="Titel 1"/>
          <p:cNvSpPr>
            <a:spLocks noGrp="1"/>
          </p:cNvSpPr>
          <p:nvPr>
            <p:ph type="ctrTitle"/>
          </p:nvPr>
        </p:nvSpPr>
        <p:spPr bwMode="auto">
          <a:xfrm>
            <a:off x="2224110" y="1402694"/>
            <a:ext cx="10080000" cy="5767366"/>
          </a:xfrm>
        </p:spPr>
        <p:txBody>
          <a:bodyPr anchor="ctr" anchorCtr="0"/>
          <a:lstStyle>
            <a:lvl1pPr algn="l">
              <a:lnSpc>
                <a:spcPct val="87000"/>
              </a:lnSpc>
              <a:defRPr sz="10200">
                <a:solidFill>
                  <a:schemeClr val="bg1"/>
                </a:solidFill>
              </a:defRPr>
            </a:lvl1pPr>
          </a:lstStyle>
          <a:p>
            <a:pPr>
              <a:defRPr/>
            </a:pPr>
            <a:r>
              <a:rPr lang="nl-NL"/>
              <a:t>Klik om stijl te bewerken</a:t>
            </a:r>
            <a:endParaRPr/>
          </a:p>
        </p:txBody>
      </p:sp>
      <p:pic>
        <p:nvPicPr>
          <p:cNvPr id="7" name="Logo"/>
          <p:cNvPicPr>
            <a:picLocks noChangeAspect="1"/>
          </p:cNvPicPr>
          <p:nvPr userDrawn="1"/>
        </p:nvPicPr>
        <p:blipFill>
          <a:blip r:embed="rId5"/>
          <a:stretch/>
        </p:blipFill>
        <p:spPr bwMode="auto">
          <a:xfrm>
            <a:off x="0" y="0"/>
            <a:ext cx="1504191" cy="882398"/>
          </a:xfrm>
          <a:prstGeom prst="rect">
            <a:avLst/>
          </a:prstGeom>
        </p:spPr>
      </p:pic>
      <p:pic>
        <p:nvPicPr>
          <p:cNvPr id="11" name="URL"/>
          <p:cNvPicPr>
            <a:picLocks noChangeAspect="1"/>
          </p:cNvPicPr>
          <p:nvPr userDrawn="1"/>
        </p:nvPicPr>
        <p:blipFill>
          <a:blip r:embed="rId6"/>
          <a:stretch/>
        </p:blipFill>
        <p:spPr bwMode="auto">
          <a:xfrm>
            <a:off x="0" y="7877491"/>
            <a:ext cx="2531369" cy="693421"/>
          </a:xfrm>
          <a:prstGeom prst="rect">
            <a:avLst/>
          </a:prstGeom>
        </p:spPr>
      </p:pic>
      <p:pic>
        <p:nvPicPr>
          <p:cNvPr id="13" name="Slogan"/>
          <p:cNvPicPr>
            <a:picLocks noChangeAspect="1"/>
          </p:cNvPicPr>
          <p:nvPr userDrawn="1"/>
        </p:nvPicPr>
        <p:blipFill>
          <a:blip r:embed="rId7"/>
          <a:stretch/>
        </p:blipFill>
        <p:spPr bwMode="auto">
          <a:xfrm>
            <a:off x="14616736" y="0"/>
            <a:ext cx="621676" cy="85709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eldia 4">
    <p:spTree>
      <p:nvGrpSpPr>
        <p:cNvPr id="1" name=""/>
        <p:cNvGrpSpPr/>
        <p:nvPr/>
      </p:nvGrpSpPr>
      <p:grpSpPr bwMode="auto">
        <a:xfrm>
          <a:off x="0" y="0"/>
          <a:ext cx="0" cy="0"/>
          <a:chOff x="0" y="0"/>
          <a:chExt cx="0" cy="0"/>
        </a:xfrm>
      </p:grpSpPr>
      <p:pic>
        <p:nvPicPr>
          <p:cNvPr id="5" name="Achtergrond"/>
          <p:cNvPicPr>
            <a:picLocks noChangeAspect="1"/>
          </p:cNvPicPr>
          <p:nvPr userDrawn="1"/>
        </p:nvPicPr>
        <p:blipFill>
          <a:blip r:embed="rId2"/>
          <a:stretch/>
        </p:blipFill>
        <p:spPr bwMode="auto">
          <a:xfrm>
            <a:off x="1971" y="0"/>
            <a:ext cx="15234470" cy="8570913"/>
          </a:xfrm>
          <a:prstGeom prst="rect">
            <a:avLst/>
          </a:prstGeom>
        </p:spPr>
      </p:pic>
      <p:grpSp>
        <p:nvGrpSpPr>
          <p:cNvPr id="15" name="Groep 14"/>
          <p:cNvGrpSpPr/>
          <p:nvPr userDrawn="1"/>
        </p:nvGrpSpPr>
        <p:grpSpPr bwMode="auto">
          <a:xfrm>
            <a:off x="-3004456" y="2371437"/>
            <a:ext cx="2846489" cy="3458850"/>
            <a:chOff x="-2403818" y="1897500"/>
            <a:chExt cx="2277429" cy="2767592"/>
          </a:xfrm>
        </p:grpSpPr>
        <p:sp>
          <p:nvSpPr>
            <p:cNvPr id="16" name="Toelichting 2"/>
            <p:cNvSpPr txBox="1"/>
            <p:nvPr userDrawn="1"/>
          </p:nvSpPr>
          <p:spPr bwMode="auto">
            <a:xfrm>
              <a:off x="-2403818" y="1897500"/>
              <a:ext cx="2277429" cy="2413414"/>
            </a:xfrm>
            <a:prstGeom prst="rect">
              <a:avLst/>
            </a:prstGeom>
            <a:noFill/>
          </p:spPr>
          <p:txBody>
            <a:bodyPr wrap="square" lIns="0" tIns="0" rIns="0" bIns="0" rtlCol="0">
              <a:spAutoFit/>
            </a:bodyPr>
            <a:lstStyle/>
            <a:p>
              <a:pPr>
                <a:lnSpc>
                  <a:spcPct val="100000"/>
                </a:lnSpc>
                <a:defRPr/>
              </a:pPr>
              <a:r>
                <a:rPr lang="nl-NL" sz="1400" b="1">
                  <a:solidFill>
                    <a:schemeClr val="tx2"/>
                  </a:solidFill>
                  <a:latin typeface="Arial"/>
                  <a:cs typeface="Arial"/>
                </a:rPr>
                <a:t>Nieuwe dia</a:t>
              </a:r>
              <a:endParaRPr lang="nl-NL" sz="1400">
                <a:solidFill>
                  <a:schemeClr val="tx2"/>
                </a:solidFill>
                <a:latin typeface="Arial"/>
                <a:cs typeface="Arial"/>
              </a:endParaRPr>
            </a:p>
            <a:p>
              <a:pPr>
                <a:lnSpc>
                  <a:spcPct val="100000"/>
                </a:lnSpc>
                <a:defRPr/>
              </a:pPr>
              <a:r>
                <a:rPr lang="nl-NL" sz="1400">
                  <a:solidFill>
                    <a:schemeClr val="tx1"/>
                  </a:solidFill>
                  <a:latin typeface="Arial"/>
                  <a:cs typeface="Arial"/>
                </a:rPr>
                <a:t>Klik op de </a:t>
              </a:r>
              <a:r>
                <a:rPr lang="nl-NL" sz="1400" b="1">
                  <a:solidFill>
                    <a:schemeClr val="tx1"/>
                  </a:solidFill>
                  <a:latin typeface="Arial"/>
                  <a:cs typeface="Arial"/>
                </a:rPr>
                <a:t>Start</a:t>
              </a:r>
              <a:r>
                <a:rPr lang="nl-NL" sz="1400">
                  <a:solidFill>
                    <a:schemeClr val="tx1"/>
                  </a:solidFill>
                  <a:latin typeface="Arial"/>
                  <a:cs typeface="Arial"/>
                </a:rPr>
                <a:t>-tab </a:t>
              </a:r>
              <a:r>
                <a:rPr lang="nl-NL" sz="1400" u="sng">
                  <a:solidFill>
                    <a:schemeClr val="tx1"/>
                  </a:solidFill>
                  <a:latin typeface="Arial"/>
                  <a:cs typeface="Arial"/>
                </a:rPr>
                <a:t>op het tekstje onder </a:t>
              </a:r>
              <a:r>
                <a:rPr lang="nl-NL" sz="1400">
                  <a:solidFill>
                    <a:schemeClr val="tx1"/>
                  </a:solidFill>
                  <a:latin typeface="Arial"/>
                  <a:cs typeface="Arial"/>
                </a:rPr>
                <a:t>het pictogram </a:t>
              </a:r>
              <a:r>
                <a:rPr lang="nl-NL" sz="1400" b="1">
                  <a:solidFill>
                    <a:schemeClr val="tx1"/>
                  </a:solidFill>
                  <a:latin typeface="Arial"/>
                  <a:cs typeface="Arial"/>
                </a:rPr>
                <a:t>Nieuwe dia</a:t>
              </a:r>
              <a:r>
                <a:rPr lang="nl-NL" sz="1400">
                  <a:solidFill>
                    <a:schemeClr val="tx1"/>
                  </a:solidFill>
                  <a:latin typeface="Arial"/>
                  <a:cs typeface="Arial"/>
                </a:rPr>
                <a:t>:</a:t>
              </a:r>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b="1">
                <a:solidFill>
                  <a:schemeClr val="tx1"/>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r>
                <a:rPr lang="nl-NL" sz="1400" b="1">
                  <a:solidFill>
                    <a:schemeClr val="tx2"/>
                  </a:solidFill>
                  <a:latin typeface="Arial"/>
                  <a:cs typeface="Arial"/>
                </a:rPr>
                <a:t>Andere indeling voor huidige dia</a:t>
              </a:r>
              <a:endParaRPr/>
            </a:p>
            <a:p>
              <a:pPr>
                <a:lnSpc>
                  <a:spcPct val="100000"/>
                </a:lnSpc>
                <a:defRPr/>
              </a:pPr>
              <a:r>
                <a:rPr lang="nl-NL" sz="1400" b="0">
                  <a:solidFill>
                    <a:schemeClr val="tx1"/>
                  </a:solidFill>
                  <a:latin typeface="Arial"/>
                  <a:cs typeface="Arial"/>
                </a:rPr>
                <a:t>Klik op de </a:t>
              </a:r>
              <a:r>
                <a:rPr lang="nl-NL" sz="1400" b="1">
                  <a:solidFill>
                    <a:schemeClr val="tx1"/>
                  </a:solidFill>
                  <a:latin typeface="Arial"/>
                  <a:cs typeface="Arial"/>
                </a:rPr>
                <a:t>Start</a:t>
              </a:r>
              <a:r>
                <a:rPr lang="nl-NL" sz="1400" b="0">
                  <a:solidFill>
                    <a:schemeClr val="tx1"/>
                  </a:solidFill>
                  <a:latin typeface="Arial"/>
                  <a:cs typeface="Arial"/>
                </a:rPr>
                <a:t>-tab op Indeling:</a:t>
              </a:r>
              <a:endParaRPr/>
            </a:p>
          </p:txBody>
        </p:sp>
        <p:pic>
          <p:nvPicPr>
            <p:cNvPr id="17" name="Afbeelding 16"/>
            <p:cNvPicPr>
              <a:picLocks noChangeAspect="1"/>
            </p:cNvPicPr>
            <p:nvPr userDrawn="1"/>
          </p:nvPicPr>
          <p:blipFill>
            <a:blip r:embed="rId3"/>
            <a:stretch/>
          </p:blipFill>
          <p:spPr bwMode="auto">
            <a:xfrm>
              <a:off x="-1749114" y="2513964"/>
              <a:ext cx="617220" cy="914400"/>
            </a:xfrm>
            <a:prstGeom prst="rect">
              <a:avLst/>
            </a:prstGeom>
          </p:spPr>
        </p:pic>
        <p:sp>
          <p:nvSpPr>
            <p:cNvPr id="18" name="Pijl: links 17"/>
            <p:cNvSpPr/>
            <p:nvPr userDrawn="1"/>
          </p:nvSpPr>
          <p:spPr bwMode="auto">
            <a:xfrm>
              <a:off x="-1185623" y="3160774"/>
              <a:ext cx="514350" cy="181070"/>
            </a:xfrm>
            <a:prstGeom prst="leftArrow">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1400">
                <a:solidFill>
                  <a:schemeClr val="tx1"/>
                </a:solidFill>
              </a:endParaRPr>
            </a:p>
          </p:txBody>
        </p:sp>
        <p:pic>
          <p:nvPicPr>
            <p:cNvPr id="19" name="Afbeelding 18"/>
            <p:cNvPicPr>
              <a:picLocks noChangeAspect="1"/>
            </p:cNvPicPr>
            <p:nvPr userDrawn="1"/>
          </p:nvPicPr>
          <p:blipFill>
            <a:blip r:embed="rId4"/>
            <a:stretch/>
          </p:blipFill>
          <p:spPr bwMode="auto">
            <a:xfrm>
              <a:off x="-2049171" y="4367912"/>
              <a:ext cx="1154430" cy="297180"/>
            </a:xfrm>
            <a:prstGeom prst="rect">
              <a:avLst/>
            </a:prstGeom>
          </p:spPr>
        </p:pic>
      </p:grpSp>
      <p:sp>
        <p:nvSpPr>
          <p:cNvPr id="10" name="Titel 1"/>
          <p:cNvSpPr>
            <a:spLocks noGrp="1"/>
          </p:cNvSpPr>
          <p:nvPr>
            <p:ph type="ctrTitle"/>
          </p:nvPr>
        </p:nvSpPr>
        <p:spPr bwMode="auto">
          <a:xfrm>
            <a:off x="2224110" y="1402694"/>
            <a:ext cx="10080000" cy="5767366"/>
          </a:xfrm>
        </p:spPr>
        <p:txBody>
          <a:bodyPr anchor="ctr" anchorCtr="0"/>
          <a:lstStyle>
            <a:lvl1pPr algn="l">
              <a:lnSpc>
                <a:spcPct val="87000"/>
              </a:lnSpc>
              <a:defRPr sz="10200">
                <a:solidFill>
                  <a:schemeClr val="bg1"/>
                </a:solidFill>
              </a:defRPr>
            </a:lvl1pPr>
          </a:lstStyle>
          <a:p>
            <a:pPr>
              <a:defRPr/>
            </a:pPr>
            <a:r>
              <a:rPr lang="nl-NL"/>
              <a:t>Klik om stijl te bewerken</a:t>
            </a:r>
            <a:endParaRPr/>
          </a:p>
        </p:txBody>
      </p:sp>
      <p:pic>
        <p:nvPicPr>
          <p:cNvPr id="7" name="Logo"/>
          <p:cNvPicPr>
            <a:picLocks noChangeAspect="1"/>
          </p:cNvPicPr>
          <p:nvPr userDrawn="1"/>
        </p:nvPicPr>
        <p:blipFill>
          <a:blip r:embed="rId5"/>
          <a:stretch/>
        </p:blipFill>
        <p:spPr bwMode="auto">
          <a:xfrm>
            <a:off x="0" y="0"/>
            <a:ext cx="1504191" cy="882398"/>
          </a:xfrm>
          <a:prstGeom prst="rect">
            <a:avLst/>
          </a:prstGeom>
        </p:spPr>
      </p:pic>
      <p:pic>
        <p:nvPicPr>
          <p:cNvPr id="11" name="URL"/>
          <p:cNvPicPr>
            <a:picLocks noChangeAspect="1"/>
          </p:cNvPicPr>
          <p:nvPr userDrawn="1"/>
        </p:nvPicPr>
        <p:blipFill>
          <a:blip r:embed="rId6"/>
          <a:stretch/>
        </p:blipFill>
        <p:spPr bwMode="auto">
          <a:xfrm>
            <a:off x="0" y="7877491"/>
            <a:ext cx="2531369" cy="693421"/>
          </a:xfrm>
          <a:prstGeom prst="rect">
            <a:avLst/>
          </a:prstGeom>
        </p:spPr>
      </p:pic>
      <p:pic>
        <p:nvPicPr>
          <p:cNvPr id="13" name="Slogan"/>
          <p:cNvPicPr>
            <a:picLocks noChangeAspect="1"/>
          </p:cNvPicPr>
          <p:nvPr userDrawn="1"/>
        </p:nvPicPr>
        <p:blipFill>
          <a:blip r:embed="rId7"/>
          <a:stretch/>
        </p:blipFill>
        <p:spPr bwMode="auto">
          <a:xfrm>
            <a:off x="14616736" y="0"/>
            <a:ext cx="621676" cy="85709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eldia 5">
    <p:spTree>
      <p:nvGrpSpPr>
        <p:cNvPr id="1" name=""/>
        <p:cNvGrpSpPr/>
        <p:nvPr/>
      </p:nvGrpSpPr>
      <p:grpSpPr bwMode="auto">
        <a:xfrm>
          <a:off x="0" y="0"/>
          <a:ext cx="0" cy="0"/>
          <a:chOff x="0" y="0"/>
          <a:chExt cx="0" cy="0"/>
        </a:xfrm>
      </p:grpSpPr>
      <p:pic>
        <p:nvPicPr>
          <p:cNvPr id="5" name="Achtergrond"/>
          <p:cNvPicPr>
            <a:picLocks noChangeAspect="1"/>
          </p:cNvPicPr>
          <p:nvPr userDrawn="1"/>
        </p:nvPicPr>
        <p:blipFill>
          <a:blip r:embed="rId2"/>
          <a:stretch/>
        </p:blipFill>
        <p:spPr bwMode="auto">
          <a:xfrm>
            <a:off x="1971" y="0"/>
            <a:ext cx="15234470" cy="8570913"/>
          </a:xfrm>
          <a:prstGeom prst="rect">
            <a:avLst/>
          </a:prstGeom>
        </p:spPr>
      </p:pic>
      <p:grpSp>
        <p:nvGrpSpPr>
          <p:cNvPr id="15" name="Groep 14"/>
          <p:cNvGrpSpPr/>
          <p:nvPr userDrawn="1"/>
        </p:nvGrpSpPr>
        <p:grpSpPr bwMode="auto">
          <a:xfrm>
            <a:off x="-3004456" y="2371437"/>
            <a:ext cx="2846489" cy="3458850"/>
            <a:chOff x="-2403818" y="1897500"/>
            <a:chExt cx="2277429" cy="2767592"/>
          </a:xfrm>
        </p:grpSpPr>
        <p:sp>
          <p:nvSpPr>
            <p:cNvPr id="16" name="Toelichting 2"/>
            <p:cNvSpPr txBox="1"/>
            <p:nvPr userDrawn="1"/>
          </p:nvSpPr>
          <p:spPr bwMode="auto">
            <a:xfrm>
              <a:off x="-2403818" y="1897500"/>
              <a:ext cx="2277429" cy="2413414"/>
            </a:xfrm>
            <a:prstGeom prst="rect">
              <a:avLst/>
            </a:prstGeom>
            <a:noFill/>
          </p:spPr>
          <p:txBody>
            <a:bodyPr wrap="square" lIns="0" tIns="0" rIns="0" bIns="0" rtlCol="0">
              <a:spAutoFit/>
            </a:bodyPr>
            <a:lstStyle/>
            <a:p>
              <a:pPr>
                <a:lnSpc>
                  <a:spcPct val="100000"/>
                </a:lnSpc>
                <a:defRPr/>
              </a:pPr>
              <a:r>
                <a:rPr lang="nl-NL" sz="1400" b="1">
                  <a:solidFill>
                    <a:schemeClr val="tx2"/>
                  </a:solidFill>
                  <a:latin typeface="Arial"/>
                  <a:cs typeface="Arial"/>
                </a:rPr>
                <a:t>Nieuwe dia</a:t>
              </a:r>
              <a:endParaRPr lang="nl-NL" sz="1400">
                <a:solidFill>
                  <a:schemeClr val="tx2"/>
                </a:solidFill>
                <a:latin typeface="Arial"/>
                <a:cs typeface="Arial"/>
              </a:endParaRPr>
            </a:p>
            <a:p>
              <a:pPr>
                <a:lnSpc>
                  <a:spcPct val="100000"/>
                </a:lnSpc>
                <a:defRPr/>
              </a:pPr>
              <a:r>
                <a:rPr lang="nl-NL" sz="1400">
                  <a:solidFill>
                    <a:schemeClr val="tx1"/>
                  </a:solidFill>
                  <a:latin typeface="Arial"/>
                  <a:cs typeface="Arial"/>
                </a:rPr>
                <a:t>Klik op de </a:t>
              </a:r>
              <a:r>
                <a:rPr lang="nl-NL" sz="1400" b="1">
                  <a:solidFill>
                    <a:schemeClr val="tx1"/>
                  </a:solidFill>
                  <a:latin typeface="Arial"/>
                  <a:cs typeface="Arial"/>
                </a:rPr>
                <a:t>Start</a:t>
              </a:r>
              <a:r>
                <a:rPr lang="nl-NL" sz="1400">
                  <a:solidFill>
                    <a:schemeClr val="tx1"/>
                  </a:solidFill>
                  <a:latin typeface="Arial"/>
                  <a:cs typeface="Arial"/>
                </a:rPr>
                <a:t>-tab </a:t>
              </a:r>
              <a:r>
                <a:rPr lang="nl-NL" sz="1400" u="sng">
                  <a:solidFill>
                    <a:schemeClr val="tx1"/>
                  </a:solidFill>
                  <a:latin typeface="Arial"/>
                  <a:cs typeface="Arial"/>
                </a:rPr>
                <a:t>op het tekstje onder </a:t>
              </a:r>
              <a:r>
                <a:rPr lang="nl-NL" sz="1400">
                  <a:solidFill>
                    <a:schemeClr val="tx1"/>
                  </a:solidFill>
                  <a:latin typeface="Arial"/>
                  <a:cs typeface="Arial"/>
                </a:rPr>
                <a:t>het pictogram </a:t>
              </a:r>
              <a:r>
                <a:rPr lang="nl-NL" sz="1400" b="1">
                  <a:solidFill>
                    <a:schemeClr val="tx1"/>
                  </a:solidFill>
                  <a:latin typeface="Arial"/>
                  <a:cs typeface="Arial"/>
                </a:rPr>
                <a:t>Nieuwe dia</a:t>
              </a:r>
              <a:r>
                <a:rPr lang="nl-NL" sz="1400">
                  <a:solidFill>
                    <a:schemeClr val="tx1"/>
                  </a:solidFill>
                  <a:latin typeface="Arial"/>
                  <a:cs typeface="Arial"/>
                </a:rPr>
                <a:t>:</a:t>
              </a:r>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b="1">
                <a:solidFill>
                  <a:schemeClr val="tx1"/>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r>
                <a:rPr lang="nl-NL" sz="1400" b="1">
                  <a:solidFill>
                    <a:schemeClr val="tx2"/>
                  </a:solidFill>
                  <a:latin typeface="Arial"/>
                  <a:cs typeface="Arial"/>
                </a:rPr>
                <a:t>Andere indeling voor huidige dia</a:t>
              </a:r>
              <a:endParaRPr/>
            </a:p>
            <a:p>
              <a:pPr>
                <a:lnSpc>
                  <a:spcPct val="100000"/>
                </a:lnSpc>
                <a:defRPr/>
              </a:pPr>
              <a:r>
                <a:rPr lang="nl-NL" sz="1400" b="0">
                  <a:solidFill>
                    <a:schemeClr val="tx1"/>
                  </a:solidFill>
                  <a:latin typeface="Arial"/>
                  <a:cs typeface="Arial"/>
                </a:rPr>
                <a:t>Klik op de </a:t>
              </a:r>
              <a:r>
                <a:rPr lang="nl-NL" sz="1400" b="1">
                  <a:solidFill>
                    <a:schemeClr val="tx1"/>
                  </a:solidFill>
                  <a:latin typeface="Arial"/>
                  <a:cs typeface="Arial"/>
                </a:rPr>
                <a:t>Start</a:t>
              </a:r>
              <a:r>
                <a:rPr lang="nl-NL" sz="1400" b="0">
                  <a:solidFill>
                    <a:schemeClr val="tx1"/>
                  </a:solidFill>
                  <a:latin typeface="Arial"/>
                  <a:cs typeface="Arial"/>
                </a:rPr>
                <a:t>-tab op Indeling:</a:t>
              </a:r>
              <a:endParaRPr/>
            </a:p>
          </p:txBody>
        </p:sp>
        <p:pic>
          <p:nvPicPr>
            <p:cNvPr id="17" name="Afbeelding 16"/>
            <p:cNvPicPr>
              <a:picLocks noChangeAspect="1"/>
            </p:cNvPicPr>
            <p:nvPr userDrawn="1"/>
          </p:nvPicPr>
          <p:blipFill>
            <a:blip r:embed="rId3"/>
            <a:stretch/>
          </p:blipFill>
          <p:spPr bwMode="auto">
            <a:xfrm>
              <a:off x="-1749114" y="2513964"/>
              <a:ext cx="617220" cy="914400"/>
            </a:xfrm>
            <a:prstGeom prst="rect">
              <a:avLst/>
            </a:prstGeom>
          </p:spPr>
        </p:pic>
        <p:sp>
          <p:nvSpPr>
            <p:cNvPr id="18" name="Pijl: links 17"/>
            <p:cNvSpPr/>
            <p:nvPr userDrawn="1"/>
          </p:nvSpPr>
          <p:spPr bwMode="auto">
            <a:xfrm>
              <a:off x="-1185623" y="3160774"/>
              <a:ext cx="514350" cy="181070"/>
            </a:xfrm>
            <a:prstGeom prst="leftArrow">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1400">
                <a:solidFill>
                  <a:schemeClr val="tx1"/>
                </a:solidFill>
              </a:endParaRPr>
            </a:p>
          </p:txBody>
        </p:sp>
        <p:pic>
          <p:nvPicPr>
            <p:cNvPr id="19" name="Afbeelding 18"/>
            <p:cNvPicPr>
              <a:picLocks noChangeAspect="1"/>
            </p:cNvPicPr>
            <p:nvPr userDrawn="1"/>
          </p:nvPicPr>
          <p:blipFill>
            <a:blip r:embed="rId4"/>
            <a:stretch/>
          </p:blipFill>
          <p:spPr bwMode="auto">
            <a:xfrm>
              <a:off x="-2049171" y="4367912"/>
              <a:ext cx="1154430" cy="297180"/>
            </a:xfrm>
            <a:prstGeom prst="rect">
              <a:avLst/>
            </a:prstGeom>
          </p:spPr>
        </p:pic>
      </p:grpSp>
      <p:sp>
        <p:nvSpPr>
          <p:cNvPr id="10" name="Titel 1"/>
          <p:cNvSpPr>
            <a:spLocks noGrp="1"/>
          </p:cNvSpPr>
          <p:nvPr>
            <p:ph type="ctrTitle"/>
          </p:nvPr>
        </p:nvSpPr>
        <p:spPr bwMode="auto">
          <a:xfrm>
            <a:off x="2224110" y="1402694"/>
            <a:ext cx="10080000" cy="5767366"/>
          </a:xfrm>
        </p:spPr>
        <p:txBody>
          <a:bodyPr anchor="ctr" anchorCtr="0"/>
          <a:lstStyle>
            <a:lvl1pPr algn="l">
              <a:lnSpc>
                <a:spcPct val="87000"/>
              </a:lnSpc>
              <a:defRPr sz="10200">
                <a:solidFill>
                  <a:schemeClr val="bg1"/>
                </a:solidFill>
              </a:defRPr>
            </a:lvl1pPr>
          </a:lstStyle>
          <a:p>
            <a:pPr>
              <a:defRPr/>
            </a:pPr>
            <a:r>
              <a:rPr lang="nl-NL"/>
              <a:t>Klik om stijl te bewerken</a:t>
            </a:r>
            <a:endParaRPr/>
          </a:p>
        </p:txBody>
      </p:sp>
      <p:pic>
        <p:nvPicPr>
          <p:cNvPr id="7" name="Logo"/>
          <p:cNvPicPr>
            <a:picLocks noChangeAspect="1"/>
          </p:cNvPicPr>
          <p:nvPr userDrawn="1"/>
        </p:nvPicPr>
        <p:blipFill>
          <a:blip r:embed="rId5"/>
          <a:stretch/>
        </p:blipFill>
        <p:spPr bwMode="auto">
          <a:xfrm>
            <a:off x="0" y="0"/>
            <a:ext cx="1504191" cy="882398"/>
          </a:xfrm>
          <a:prstGeom prst="rect">
            <a:avLst/>
          </a:prstGeom>
        </p:spPr>
      </p:pic>
      <p:pic>
        <p:nvPicPr>
          <p:cNvPr id="11" name="URL"/>
          <p:cNvPicPr>
            <a:picLocks noChangeAspect="1"/>
          </p:cNvPicPr>
          <p:nvPr userDrawn="1"/>
        </p:nvPicPr>
        <p:blipFill>
          <a:blip r:embed="rId6"/>
          <a:stretch/>
        </p:blipFill>
        <p:spPr bwMode="auto">
          <a:xfrm>
            <a:off x="0" y="7877491"/>
            <a:ext cx="2531369" cy="693421"/>
          </a:xfrm>
          <a:prstGeom prst="rect">
            <a:avLst/>
          </a:prstGeom>
        </p:spPr>
      </p:pic>
      <p:pic>
        <p:nvPicPr>
          <p:cNvPr id="13" name="Slogan"/>
          <p:cNvPicPr>
            <a:picLocks noChangeAspect="1"/>
          </p:cNvPicPr>
          <p:nvPr userDrawn="1"/>
        </p:nvPicPr>
        <p:blipFill>
          <a:blip r:embed="rId7"/>
          <a:stretch/>
        </p:blipFill>
        <p:spPr bwMode="auto">
          <a:xfrm>
            <a:off x="14616736" y="0"/>
            <a:ext cx="621676" cy="85709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eldia 6">
    <p:spTree>
      <p:nvGrpSpPr>
        <p:cNvPr id="1" name=""/>
        <p:cNvGrpSpPr/>
        <p:nvPr/>
      </p:nvGrpSpPr>
      <p:grpSpPr bwMode="auto">
        <a:xfrm>
          <a:off x="0" y="0"/>
          <a:ext cx="0" cy="0"/>
          <a:chOff x="0" y="0"/>
          <a:chExt cx="0" cy="0"/>
        </a:xfrm>
      </p:grpSpPr>
      <p:grpSp>
        <p:nvGrpSpPr>
          <p:cNvPr id="15" name="Groep 14"/>
          <p:cNvGrpSpPr/>
          <p:nvPr userDrawn="1"/>
        </p:nvGrpSpPr>
        <p:grpSpPr bwMode="auto">
          <a:xfrm>
            <a:off x="-3004456" y="2371437"/>
            <a:ext cx="2846489" cy="3458850"/>
            <a:chOff x="-2403818" y="1897500"/>
            <a:chExt cx="2277429" cy="2767592"/>
          </a:xfrm>
        </p:grpSpPr>
        <p:sp>
          <p:nvSpPr>
            <p:cNvPr id="16" name="Toelichting 2"/>
            <p:cNvSpPr txBox="1"/>
            <p:nvPr userDrawn="1"/>
          </p:nvSpPr>
          <p:spPr bwMode="auto">
            <a:xfrm>
              <a:off x="-2403818" y="1897500"/>
              <a:ext cx="2277429" cy="2413414"/>
            </a:xfrm>
            <a:prstGeom prst="rect">
              <a:avLst/>
            </a:prstGeom>
            <a:noFill/>
          </p:spPr>
          <p:txBody>
            <a:bodyPr wrap="square" lIns="0" tIns="0" rIns="0" bIns="0" rtlCol="0">
              <a:spAutoFit/>
            </a:bodyPr>
            <a:lstStyle/>
            <a:p>
              <a:pPr>
                <a:lnSpc>
                  <a:spcPct val="100000"/>
                </a:lnSpc>
                <a:defRPr/>
              </a:pPr>
              <a:r>
                <a:rPr lang="nl-NL" sz="1400" b="1">
                  <a:solidFill>
                    <a:schemeClr val="tx2"/>
                  </a:solidFill>
                  <a:latin typeface="Arial"/>
                  <a:cs typeface="Arial"/>
                </a:rPr>
                <a:t>Nieuwe dia</a:t>
              </a:r>
              <a:endParaRPr lang="nl-NL" sz="1400">
                <a:solidFill>
                  <a:schemeClr val="tx2"/>
                </a:solidFill>
                <a:latin typeface="Arial"/>
                <a:cs typeface="Arial"/>
              </a:endParaRPr>
            </a:p>
            <a:p>
              <a:pPr>
                <a:lnSpc>
                  <a:spcPct val="100000"/>
                </a:lnSpc>
                <a:defRPr/>
              </a:pPr>
              <a:r>
                <a:rPr lang="nl-NL" sz="1400">
                  <a:solidFill>
                    <a:schemeClr val="tx1"/>
                  </a:solidFill>
                  <a:latin typeface="Arial"/>
                  <a:cs typeface="Arial"/>
                </a:rPr>
                <a:t>Klik op de </a:t>
              </a:r>
              <a:r>
                <a:rPr lang="nl-NL" sz="1400" b="1">
                  <a:solidFill>
                    <a:schemeClr val="tx1"/>
                  </a:solidFill>
                  <a:latin typeface="Arial"/>
                  <a:cs typeface="Arial"/>
                </a:rPr>
                <a:t>Start</a:t>
              </a:r>
              <a:r>
                <a:rPr lang="nl-NL" sz="1400">
                  <a:solidFill>
                    <a:schemeClr val="tx1"/>
                  </a:solidFill>
                  <a:latin typeface="Arial"/>
                  <a:cs typeface="Arial"/>
                </a:rPr>
                <a:t>-tab </a:t>
              </a:r>
              <a:r>
                <a:rPr lang="nl-NL" sz="1400" u="sng">
                  <a:solidFill>
                    <a:schemeClr val="tx1"/>
                  </a:solidFill>
                  <a:latin typeface="Arial"/>
                  <a:cs typeface="Arial"/>
                </a:rPr>
                <a:t>op het tekstje onder </a:t>
              </a:r>
              <a:r>
                <a:rPr lang="nl-NL" sz="1400">
                  <a:solidFill>
                    <a:schemeClr val="tx1"/>
                  </a:solidFill>
                  <a:latin typeface="Arial"/>
                  <a:cs typeface="Arial"/>
                </a:rPr>
                <a:t>het pictogram </a:t>
              </a:r>
              <a:r>
                <a:rPr lang="nl-NL" sz="1400" b="1">
                  <a:solidFill>
                    <a:schemeClr val="tx1"/>
                  </a:solidFill>
                  <a:latin typeface="Arial"/>
                  <a:cs typeface="Arial"/>
                </a:rPr>
                <a:t>Nieuwe dia</a:t>
              </a:r>
              <a:r>
                <a:rPr lang="nl-NL" sz="1400">
                  <a:solidFill>
                    <a:schemeClr val="tx1"/>
                  </a:solidFill>
                  <a:latin typeface="Arial"/>
                  <a:cs typeface="Arial"/>
                </a:rPr>
                <a:t>:</a:t>
              </a:r>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a:solidFill>
                  <a:schemeClr val="tx1"/>
                </a:solidFill>
                <a:latin typeface="Arial"/>
                <a:cs typeface="Arial"/>
              </a:endParaRPr>
            </a:p>
            <a:p>
              <a:pPr>
                <a:lnSpc>
                  <a:spcPct val="100000"/>
                </a:lnSpc>
                <a:defRPr/>
              </a:pPr>
              <a:endParaRPr lang="nl-NL" sz="1400" b="1">
                <a:solidFill>
                  <a:schemeClr val="tx1"/>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endParaRPr lang="nl-NL" sz="1400" b="1">
                <a:solidFill>
                  <a:schemeClr val="tx2"/>
                </a:solidFill>
                <a:latin typeface="Arial"/>
                <a:cs typeface="Arial"/>
              </a:endParaRPr>
            </a:p>
            <a:p>
              <a:pPr>
                <a:lnSpc>
                  <a:spcPct val="100000"/>
                </a:lnSpc>
                <a:defRPr/>
              </a:pPr>
              <a:r>
                <a:rPr lang="nl-NL" sz="1400" b="1">
                  <a:solidFill>
                    <a:schemeClr val="tx2"/>
                  </a:solidFill>
                  <a:latin typeface="Arial"/>
                  <a:cs typeface="Arial"/>
                </a:rPr>
                <a:t>Andere indeling voor huidige dia</a:t>
              </a:r>
              <a:endParaRPr/>
            </a:p>
            <a:p>
              <a:pPr>
                <a:lnSpc>
                  <a:spcPct val="100000"/>
                </a:lnSpc>
                <a:defRPr/>
              </a:pPr>
              <a:r>
                <a:rPr lang="nl-NL" sz="1400" b="0">
                  <a:solidFill>
                    <a:schemeClr val="tx1"/>
                  </a:solidFill>
                  <a:latin typeface="Arial"/>
                  <a:cs typeface="Arial"/>
                </a:rPr>
                <a:t>Klik op de </a:t>
              </a:r>
              <a:r>
                <a:rPr lang="nl-NL" sz="1400" b="1">
                  <a:solidFill>
                    <a:schemeClr val="tx1"/>
                  </a:solidFill>
                  <a:latin typeface="Arial"/>
                  <a:cs typeface="Arial"/>
                </a:rPr>
                <a:t>Start</a:t>
              </a:r>
              <a:r>
                <a:rPr lang="nl-NL" sz="1400" b="0">
                  <a:solidFill>
                    <a:schemeClr val="tx1"/>
                  </a:solidFill>
                  <a:latin typeface="Arial"/>
                  <a:cs typeface="Arial"/>
                </a:rPr>
                <a:t>-tab op Indeling:</a:t>
              </a:r>
              <a:endParaRPr/>
            </a:p>
          </p:txBody>
        </p:sp>
        <p:pic>
          <p:nvPicPr>
            <p:cNvPr id="17" name="Afbeelding 16"/>
            <p:cNvPicPr>
              <a:picLocks noChangeAspect="1"/>
            </p:cNvPicPr>
            <p:nvPr userDrawn="1"/>
          </p:nvPicPr>
          <p:blipFill>
            <a:blip r:embed="rId2"/>
            <a:stretch/>
          </p:blipFill>
          <p:spPr bwMode="auto">
            <a:xfrm>
              <a:off x="-1749114" y="2513964"/>
              <a:ext cx="617220" cy="914400"/>
            </a:xfrm>
            <a:prstGeom prst="rect">
              <a:avLst/>
            </a:prstGeom>
          </p:spPr>
        </p:pic>
        <p:sp>
          <p:nvSpPr>
            <p:cNvPr id="18" name="Pijl: links 17"/>
            <p:cNvSpPr/>
            <p:nvPr userDrawn="1"/>
          </p:nvSpPr>
          <p:spPr bwMode="auto">
            <a:xfrm>
              <a:off x="-1185623" y="3160774"/>
              <a:ext cx="514350" cy="181070"/>
            </a:xfrm>
            <a:prstGeom prst="leftArrow">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1400">
                <a:solidFill>
                  <a:schemeClr val="tx1"/>
                </a:solidFill>
              </a:endParaRPr>
            </a:p>
          </p:txBody>
        </p:sp>
        <p:pic>
          <p:nvPicPr>
            <p:cNvPr id="19" name="Afbeelding 18"/>
            <p:cNvPicPr>
              <a:picLocks noChangeAspect="1"/>
            </p:cNvPicPr>
            <p:nvPr userDrawn="1"/>
          </p:nvPicPr>
          <p:blipFill>
            <a:blip r:embed="rId3"/>
            <a:stretch/>
          </p:blipFill>
          <p:spPr bwMode="auto">
            <a:xfrm>
              <a:off x="-2049171" y="4367912"/>
              <a:ext cx="1154430" cy="297180"/>
            </a:xfrm>
            <a:prstGeom prst="rect">
              <a:avLst/>
            </a:prstGeom>
          </p:spPr>
        </p:pic>
      </p:grpSp>
      <p:sp>
        <p:nvSpPr>
          <p:cNvPr id="10" name="Titel 1"/>
          <p:cNvSpPr>
            <a:spLocks noGrp="1"/>
          </p:cNvSpPr>
          <p:nvPr>
            <p:ph type="ctrTitle"/>
          </p:nvPr>
        </p:nvSpPr>
        <p:spPr bwMode="auto">
          <a:xfrm>
            <a:off x="2224110" y="1402694"/>
            <a:ext cx="10080000" cy="5767366"/>
          </a:xfrm>
        </p:spPr>
        <p:txBody>
          <a:bodyPr anchor="ctr" anchorCtr="0"/>
          <a:lstStyle>
            <a:lvl1pPr algn="l">
              <a:lnSpc>
                <a:spcPct val="87000"/>
              </a:lnSpc>
              <a:defRPr sz="10200">
                <a:solidFill>
                  <a:schemeClr val="tx1"/>
                </a:solidFill>
              </a:defRPr>
            </a:lvl1pPr>
          </a:lstStyle>
          <a:p>
            <a:pPr>
              <a:defRPr/>
            </a:pPr>
            <a:r>
              <a:rPr lang="nl-NL"/>
              <a:t>Klik om stijl te bewerken</a:t>
            </a:r>
            <a:endParaRPr/>
          </a:p>
        </p:txBody>
      </p:sp>
      <p:sp>
        <p:nvSpPr>
          <p:cNvPr id="2" name="Tijdelijke aanduiding voor dianummer 1"/>
          <p:cNvSpPr>
            <a:spLocks noGrp="1"/>
          </p:cNvSpPr>
          <p:nvPr>
            <p:ph type="sldNum" sz="quarter" idx="10"/>
          </p:nvPr>
        </p:nvSpPr>
        <p:spPr bwMode="auto"/>
        <p:txBody>
          <a:bodyPr/>
          <a:lstStyle/>
          <a:p>
            <a:pPr>
              <a:defRPr/>
            </a:pPr>
            <a:fld id="{F8B72E04-22E6-4C05-BD91-8AA58BE3CB9B}" type="slidenum">
              <a:rPr lang="nl-NL"/>
              <a:t>‹nr.›</a:t>
            </a:fld>
            <a:endParaRPr lang="nl-NL"/>
          </a:p>
        </p:txBody>
      </p:sp>
      <p:sp>
        <p:nvSpPr>
          <p:cNvPr id="8" name="Tijdelijke aanduiding voor tekst 7"/>
          <p:cNvSpPr>
            <a:spLocks noGrp="1"/>
          </p:cNvSpPr>
          <p:nvPr>
            <p:ph type="body" sz="quarter" idx="11" hasCustomPrompt="1"/>
          </p:nvPr>
        </p:nvSpPr>
        <p:spPr bwMode="auto">
          <a:xfrm rot="16199998">
            <a:off x="-2512340" y="4137371"/>
            <a:ext cx="6120000" cy="296171"/>
          </a:xfrm>
        </p:spPr>
        <p:txBody>
          <a:bodyPr>
            <a:noAutofit/>
          </a:bodyPr>
          <a:lstStyle>
            <a:lvl1pPr marL="0" indent="0" algn="ctr">
              <a:buNone/>
              <a:defRPr sz="2000"/>
            </a:lvl1pPr>
          </a:lstStyle>
          <a:p>
            <a:pPr lvl="0">
              <a:defRPr/>
            </a:pPr>
            <a:r>
              <a:rPr lang="nl-NL" sz="2000"/>
              <a:t>[naam campagne]</a:t>
            </a:r>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el en teks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nl-NL"/>
              <a:t>Klik om stijl te bewerken</a:t>
            </a:r>
            <a:endParaRPr/>
          </a:p>
        </p:txBody>
      </p:sp>
      <p:grpSp>
        <p:nvGrpSpPr>
          <p:cNvPr id="9" name="Info"/>
          <p:cNvGrpSpPr/>
          <p:nvPr userDrawn="1"/>
        </p:nvGrpSpPr>
        <p:grpSpPr bwMode="auto">
          <a:xfrm>
            <a:off x="-3323770" y="2362036"/>
            <a:ext cx="3069795" cy="6217376"/>
            <a:chOff x="-1706432" y="1897502"/>
            <a:chExt cx="1580044" cy="4974822"/>
          </a:xfrm>
        </p:grpSpPr>
        <p:sp>
          <p:nvSpPr>
            <p:cNvPr id="10" name="Tekst"/>
            <p:cNvSpPr txBox="1"/>
            <p:nvPr userDrawn="1"/>
          </p:nvSpPr>
          <p:spPr bwMode="auto">
            <a:xfrm>
              <a:off x="-1706432" y="1897502"/>
              <a:ext cx="1580044" cy="4654443"/>
            </a:xfrm>
            <a:prstGeom prst="rect">
              <a:avLst/>
            </a:prstGeom>
            <a:noFill/>
          </p:spPr>
          <p:txBody>
            <a:bodyPr wrap="square" lIns="0" tIns="0" rIns="0" bIns="0" rtlCol="0">
              <a:spAutoFit/>
            </a:bodyPr>
            <a:lstStyle/>
            <a:p>
              <a:pPr>
                <a:lnSpc>
                  <a:spcPct val="100000"/>
                </a:lnSpc>
                <a:defRPr/>
              </a:pPr>
              <a:r>
                <a:rPr lang="nl-NL" sz="1400" b="1">
                  <a:solidFill>
                    <a:schemeClr val="tx2"/>
                  </a:solidFill>
                  <a:latin typeface="Arial"/>
                  <a:cs typeface="Arial"/>
                </a:rPr>
                <a:t>Tekst opmaken</a:t>
              </a:r>
              <a:endParaRPr lang="nl-NL" sz="1400">
                <a:solidFill>
                  <a:schemeClr val="tx2"/>
                </a:solidFill>
                <a:latin typeface="Arial"/>
                <a:cs typeface="Arial"/>
              </a:endParaRPr>
            </a:p>
            <a:p>
              <a:pPr>
                <a:lnSpc>
                  <a:spcPct val="100000"/>
                </a:lnSpc>
                <a:defRPr/>
              </a:pPr>
              <a:r>
                <a:rPr lang="nl-NL" sz="1400">
                  <a:solidFill>
                    <a:schemeClr val="tx1"/>
                  </a:solidFill>
                  <a:latin typeface="Arial"/>
                  <a:cs typeface="Arial"/>
                </a:rPr>
                <a:t>In tekstkaders zijn vijf opmaakstijlen ingesteld:</a:t>
              </a:r>
              <a:endParaRPr/>
            </a:p>
            <a:p>
              <a:pPr marL="294308" indent="-294308">
                <a:lnSpc>
                  <a:spcPct val="100000"/>
                </a:lnSpc>
                <a:buAutoNum type="arabicPeriod"/>
                <a:defRPr/>
              </a:pPr>
              <a:r>
                <a:rPr lang="nl-NL" sz="1400">
                  <a:solidFill>
                    <a:schemeClr val="tx1"/>
                  </a:solidFill>
                  <a:latin typeface="Arial"/>
                  <a:cs typeface="Arial"/>
                </a:rPr>
                <a:t>Opsomming bullet</a:t>
              </a:r>
              <a:endParaRPr/>
            </a:p>
            <a:p>
              <a:pPr marL="294308" indent="-294308">
                <a:lnSpc>
                  <a:spcPct val="100000"/>
                </a:lnSpc>
                <a:buAutoNum type="arabicPeriod"/>
                <a:defRPr/>
              </a:pPr>
              <a:r>
                <a:rPr lang="nl-NL" sz="1400">
                  <a:solidFill>
                    <a:schemeClr val="tx1"/>
                  </a:solidFill>
                  <a:latin typeface="Arial"/>
                  <a:cs typeface="Arial"/>
                </a:rPr>
                <a:t>Opsomming streepje</a:t>
              </a:r>
              <a:endParaRPr/>
            </a:p>
            <a:p>
              <a:pPr marL="294308" indent="-294308">
                <a:lnSpc>
                  <a:spcPct val="100000"/>
                </a:lnSpc>
                <a:buAutoNum type="arabicPeriod"/>
                <a:defRPr/>
              </a:pPr>
              <a:r>
                <a:rPr lang="nl-NL" sz="1400">
                  <a:solidFill>
                    <a:schemeClr val="tx1"/>
                  </a:solidFill>
                  <a:latin typeface="Arial"/>
                  <a:cs typeface="Arial"/>
                </a:rPr>
                <a:t>Opsomming pijltje</a:t>
              </a:r>
              <a:endParaRPr/>
            </a:p>
            <a:p>
              <a:pPr marL="294308" indent="-294308">
                <a:lnSpc>
                  <a:spcPct val="100000"/>
                </a:lnSpc>
                <a:buAutoNum type="arabicPeriod"/>
                <a:defRPr/>
              </a:pPr>
              <a:r>
                <a:rPr lang="nl-NL" sz="1400">
                  <a:solidFill>
                    <a:schemeClr val="tx1"/>
                  </a:solidFill>
                  <a:latin typeface="Arial"/>
                  <a:cs typeface="Arial"/>
                </a:rPr>
                <a:t>Platte tekst</a:t>
              </a:r>
              <a:endParaRPr/>
            </a:p>
            <a:p>
              <a:pPr marL="294308" indent="-294308">
                <a:lnSpc>
                  <a:spcPct val="100000"/>
                </a:lnSpc>
                <a:buAutoNum type="arabicPeriod"/>
                <a:defRPr/>
              </a:pPr>
              <a:r>
                <a:rPr lang="nl-NL" sz="1400">
                  <a:solidFill>
                    <a:schemeClr val="tx1"/>
                  </a:solidFill>
                  <a:latin typeface="Arial"/>
                  <a:cs typeface="Arial"/>
                </a:rPr>
                <a:t>Tussenkopje</a:t>
              </a:r>
              <a:endParaRPr/>
            </a:p>
            <a:p>
              <a:pPr>
                <a:lnSpc>
                  <a:spcPct val="100000"/>
                </a:lnSpc>
                <a:defRPr/>
              </a:pPr>
              <a:endParaRPr lang="nl-NL" sz="1400">
                <a:solidFill>
                  <a:schemeClr val="tx1"/>
                </a:solidFill>
                <a:latin typeface="Arial"/>
                <a:cs typeface="Arial"/>
              </a:endParaRPr>
            </a:p>
            <a:p>
              <a:pPr>
                <a:lnSpc>
                  <a:spcPct val="100000"/>
                </a:lnSpc>
                <a:defRPr/>
              </a:pPr>
              <a:r>
                <a:rPr lang="nl-NL" sz="1400">
                  <a:solidFill>
                    <a:schemeClr val="tx1"/>
                  </a:solidFill>
                  <a:latin typeface="Arial"/>
                  <a:cs typeface="Arial"/>
                </a:rPr>
                <a:t>Je kiest een stijl door </a:t>
              </a:r>
              <a:r>
                <a:rPr lang="nl-NL" sz="1400" i="1">
                  <a:solidFill>
                    <a:schemeClr val="tx1"/>
                  </a:solidFill>
                  <a:latin typeface="Arial"/>
                  <a:cs typeface="Arial"/>
                </a:rPr>
                <a:t>aan het begin van een alinea </a:t>
              </a:r>
              <a:r>
                <a:rPr lang="nl-NL" sz="1400">
                  <a:solidFill>
                    <a:schemeClr val="tx1"/>
                  </a:solidFill>
                  <a:latin typeface="Arial"/>
                  <a:cs typeface="Arial"/>
                </a:rPr>
                <a:t>op </a:t>
              </a:r>
              <a:r>
                <a:rPr lang="nl-NL" sz="1400" b="1">
                  <a:solidFill>
                    <a:schemeClr val="tx1"/>
                  </a:solidFill>
                  <a:latin typeface="Arial"/>
                  <a:cs typeface="Arial"/>
                </a:rPr>
                <a:t>[Tab]</a:t>
              </a:r>
              <a:r>
                <a:rPr lang="nl-NL" sz="1400">
                  <a:solidFill>
                    <a:schemeClr val="tx1"/>
                  </a:solidFill>
                  <a:latin typeface="Arial"/>
                  <a:cs typeface="Arial"/>
                </a:rPr>
                <a:t> of </a:t>
              </a:r>
              <a:r>
                <a:rPr lang="nl-NL" sz="1400" b="1">
                  <a:solidFill>
                    <a:schemeClr val="tx1"/>
                  </a:solidFill>
                  <a:latin typeface="Arial"/>
                  <a:cs typeface="Arial"/>
                </a:rPr>
                <a:t>[Shift]+[Tab]</a:t>
              </a:r>
              <a:r>
                <a:rPr lang="nl-NL" sz="1400">
                  <a:solidFill>
                    <a:schemeClr val="tx1"/>
                  </a:solidFill>
                  <a:latin typeface="Arial"/>
                  <a:cs typeface="Arial"/>
                </a:rPr>
                <a:t> te drukken:</a:t>
              </a:r>
              <a:endParaRPr/>
            </a:p>
            <a:p>
              <a:pPr marL="226863" indent="-226863">
                <a:lnSpc>
                  <a:spcPct val="100000"/>
                </a:lnSpc>
                <a:buFont typeface="Arial"/>
                <a:buChar char="•"/>
                <a:defRPr/>
              </a:pPr>
              <a:r>
                <a:rPr lang="nl-NL" sz="1400">
                  <a:solidFill>
                    <a:schemeClr val="tx1"/>
                  </a:solidFill>
                  <a:latin typeface="Arial"/>
                  <a:cs typeface="Arial"/>
                </a:rPr>
                <a:t>Met </a:t>
              </a:r>
              <a:r>
                <a:rPr lang="nl-NL" sz="1400" b="1">
                  <a:solidFill>
                    <a:schemeClr val="tx1"/>
                  </a:solidFill>
                  <a:latin typeface="Arial"/>
                  <a:cs typeface="Arial"/>
                </a:rPr>
                <a:t>[Tab]</a:t>
              </a:r>
              <a:r>
                <a:rPr lang="nl-NL" sz="1400">
                  <a:solidFill>
                    <a:schemeClr val="tx1"/>
                  </a:solidFill>
                  <a:latin typeface="Arial"/>
                  <a:cs typeface="Arial"/>
                </a:rPr>
                <a:t> kies je de </a:t>
              </a:r>
              <a:r>
                <a:rPr lang="nl-NL" sz="1400" u="sng">
                  <a:solidFill>
                    <a:schemeClr val="tx1"/>
                  </a:solidFill>
                  <a:latin typeface="Arial"/>
                  <a:cs typeface="Arial"/>
                </a:rPr>
                <a:t>volgende</a:t>
              </a:r>
              <a:r>
                <a:rPr lang="nl-NL" sz="1400">
                  <a:solidFill>
                    <a:schemeClr val="tx1"/>
                  </a:solidFill>
                  <a:latin typeface="Arial"/>
                  <a:cs typeface="Arial"/>
                </a:rPr>
                <a:t> tekststijl.</a:t>
              </a:r>
              <a:endParaRPr/>
            </a:p>
            <a:p>
              <a:pPr marL="226863" indent="-226863">
                <a:lnSpc>
                  <a:spcPct val="100000"/>
                </a:lnSpc>
                <a:buFont typeface="Arial"/>
                <a:buChar char="•"/>
                <a:defRPr/>
              </a:pPr>
              <a:r>
                <a:rPr lang="nl-NL" sz="1400">
                  <a:solidFill>
                    <a:schemeClr val="tx1"/>
                  </a:solidFill>
                  <a:latin typeface="Arial"/>
                  <a:cs typeface="Arial"/>
                </a:rPr>
                <a:t>Met </a:t>
              </a:r>
              <a:r>
                <a:rPr lang="nl-NL" sz="1400" b="1">
                  <a:solidFill>
                    <a:schemeClr val="tx1"/>
                  </a:solidFill>
                  <a:latin typeface="Arial"/>
                  <a:cs typeface="Arial"/>
                </a:rPr>
                <a:t>[Shift]+[Tab]</a:t>
              </a:r>
              <a:r>
                <a:rPr lang="nl-NL" sz="1400">
                  <a:solidFill>
                    <a:schemeClr val="tx1"/>
                  </a:solidFill>
                  <a:latin typeface="Arial"/>
                  <a:cs typeface="Arial"/>
                </a:rPr>
                <a:t> kies je de </a:t>
              </a:r>
              <a:r>
                <a:rPr lang="nl-NL" sz="1400" u="sng">
                  <a:solidFill>
                    <a:schemeClr val="tx1"/>
                  </a:solidFill>
                  <a:latin typeface="Arial"/>
                  <a:cs typeface="Arial"/>
                </a:rPr>
                <a:t>vorige</a:t>
              </a:r>
              <a:r>
                <a:rPr lang="nl-NL" sz="1400" i="0" u="none">
                  <a:solidFill>
                    <a:schemeClr val="tx1"/>
                  </a:solidFill>
                  <a:latin typeface="Arial"/>
                  <a:cs typeface="Arial"/>
                </a:rPr>
                <a:t> tekststijl</a:t>
              </a:r>
              <a:endParaRPr/>
            </a:p>
            <a:p>
              <a:pPr marL="0" indent="0">
                <a:lnSpc>
                  <a:spcPct val="100000"/>
                </a:lnSpc>
                <a:buFont typeface="Arial"/>
                <a:buNone/>
                <a:defRPr/>
              </a:pPr>
              <a:endParaRPr lang="nl-NL" sz="1400" i="0" u="none">
                <a:solidFill>
                  <a:schemeClr val="tx1"/>
                </a:solidFill>
                <a:latin typeface="Arial"/>
                <a:cs typeface="Arial"/>
              </a:endParaRPr>
            </a:p>
            <a:p>
              <a:pPr marL="0" indent="0">
                <a:lnSpc>
                  <a:spcPct val="100000"/>
                </a:lnSpc>
                <a:buFont typeface="Arial"/>
                <a:buNone/>
                <a:defRPr/>
              </a:pPr>
              <a:r>
                <a:rPr lang="nl-NL" sz="1400" i="0" u="none">
                  <a:solidFill>
                    <a:schemeClr val="tx1"/>
                  </a:solidFill>
                  <a:latin typeface="Arial"/>
                  <a:cs typeface="Arial"/>
                </a:rPr>
                <a:t>Je kunt meerdere ‘sprongen’ tegelijk voor- of achteruit maken als je b.v. van niveau 1 naar niveau 4 wilt gaan. Je drukt dan aan het begin van een alinea meerdere keren op </a:t>
              </a:r>
              <a:r>
                <a:rPr lang="nl-NL" sz="1400" b="1" i="0" u="none">
                  <a:solidFill>
                    <a:schemeClr val="tx1"/>
                  </a:solidFill>
                  <a:latin typeface="Arial"/>
                  <a:cs typeface="Arial"/>
                </a:rPr>
                <a:t>[Tab]</a:t>
              </a:r>
              <a:r>
                <a:rPr lang="nl-NL" sz="1400" i="0" u="none">
                  <a:solidFill>
                    <a:schemeClr val="tx1"/>
                  </a:solidFill>
                  <a:latin typeface="Arial"/>
                  <a:cs typeface="Arial"/>
                </a:rPr>
                <a:t> of </a:t>
              </a:r>
              <a:r>
                <a:rPr lang="nl-NL" sz="1400" b="1" i="0" u="none">
                  <a:solidFill>
                    <a:schemeClr val="tx1"/>
                  </a:solidFill>
                  <a:latin typeface="Arial"/>
                  <a:cs typeface="Arial"/>
                </a:rPr>
                <a:t>[Shift]+[Tab].</a:t>
              </a:r>
              <a:endParaRPr/>
            </a:p>
            <a:p>
              <a:pPr marL="0" indent="0">
                <a:lnSpc>
                  <a:spcPct val="100000"/>
                </a:lnSpc>
                <a:buFont typeface="Arial"/>
                <a:buNone/>
                <a:defRPr/>
              </a:pPr>
              <a:endParaRPr lang="nl-NL" sz="1400" b="1" i="0" u="none">
                <a:solidFill>
                  <a:schemeClr val="tx1"/>
                </a:solidFill>
                <a:latin typeface="Arial"/>
                <a:cs typeface="Arial"/>
              </a:endParaRPr>
            </a:p>
            <a:p>
              <a:pPr marL="0" marR="0" lvl="0" indent="0" algn="l" defTabSz="829467">
                <a:lnSpc>
                  <a:spcPct val="100000"/>
                </a:lnSpc>
                <a:spcBef>
                  <a:spcPts val="0"/>
                </a:spcBef>
                <a:spcAft>
                  <a:spcPts val="0"/>
                </a:spcAft>
                <a:buClrTx/>
                <a:buSzTx/>
                <a:buFont typeface="Arial"/>
                <a:buNone/>
                <a:defRPr/>
              </a:pPr>
              <a:r>
                <a:rPr lang="nl-NL" sz="1400" b="1" i="1" u="none">
                  <a:solidFill>
                    <a:schemeClr val="tx1"/>
                  </a:solidFill>
                  <a:latin typeface="Arial"/>
                  <a:cs typeface="Arial"/>
                </a:rPr>
                <a:t>Tip: </a:t>
              </a:r>
              <a:r>
                <a:rPr lang="nl-NL" sz="1400" b="0" i="1" u="none">
                  <a:solidFill>
                    <a:schemeClr val="tx1"/>
                  </a:solidFill>
                  <a:latin typeface="Arial"/>
                  <a:cs typeface="Arial"/>
                </a:rPr>
                <a:t>in plaats van de Tab-toets kun je ook deze knoppen gebruiken (op de Start-tab):</a:t>
              </a:r>
              <a:endParaRPr/>
            </a:p>
          </p:txBody>
        </p:sp>
        <p:pic>
          <p:nvPicPr>
            <p:cNvPr id="11" name="Inspringen"/>
            <p:cNvPicPr>
              <a:picLocks noChangeAspect="1"/>
            </p:cNvPicPr>
            <p:nvPr userDrawn="1"/>
          </p:nvPicPr>
          <p:blipFill>
            <a:blip r:embed="rId2"/>
            <a:stretch/>
          </p:blipFill>
          <p:spPr bwMode="auto">
            <a:xfrm>
              <a:off x="-1183098" y="6412256"/>
              <a:ext cx="533376" cy="460068"/>
            </a:xfrm>
            <a:prstGeom prst="rect">
              <a:avLst/>
            </a:prstGeom>
          </p:spPr>
        </p:pic>
      </p:grpSp>
      <p:sp>
        <p:nvSpPr>
          <p:cNvPr id="12" name="Tijdelijke aanduiding voor tekst 7"/>
          <p:cNvSpPr>
            <a:spLocks noGrp="1"/>
          </p:cNvSpPr>
          <p:nvPr>
            <p:ph type="body" sz="quarter" idx="13" hasCustomPrompt="1"/>
          </p:nvPr>
        </p:nvSpPr>
        <p:spPr bwMode="auto">
          <a:xfrm rot="16199998">
            <a:off x="-2512340" y="4137371"/>
            <a:ext cx="6120000" cy="296171"/>
          </a:xfrm>
        </p:spPr>
        <p:txBody>
          <a:bodyPr>
            <a:noAutofit/>
          </a:bodyPr>
          <a:lstStyle>
            <a:lvl1pPr marL="0" indent="0" algn="ctr">
              <a:buNone/>
              <a:defRPr sz="2000"/>
            </a:lvl1pPr>
          </a:lstStyle>
          <a:p>
            <a:pPr lvl="0">
              <a:defRPr/>
            </a:pPr>
            <a:r>
              <a:rPr lang="nl-NL" sz="2000"/>
              <a:t>[naam campagne]</a:t>
            </a:r>
            <a:endParaRPr lang="nl-NL"/>
          </a:p>
        </p:txBody>
      </p:sp>
      <p:sp>
        <p:nvSpPr>
          <p:cNvPr id="13" name="Tijdelijke aanduiding voor dianummer 12"/>
          <p:cNvSpPr>
            <a:spLocks noGrp="1"/>
          </p:cNvSpPr>
          <p:nvPr>
            <p:ph type="sldNum" sz="quarter" idx="14"/>
          </p:nvPr>
        </p:nvSpPr>
        <p:spPr bwMode="auto"/>
        <p:txBody>
          <a:bodyPr/>
          <a:lstStyle/>
          <a:p>
            <a:pPr>
              <a:defRPr/>
            </a:pPr>
            <a:fld id="{F8B72E04-22E6-4C05-BD91-8AA58BE3CB9B}" type="slidenum">
              <a:rPr lang="nl-NL"/>
              <a:t>‹nr.›</a:t>
            </a:fld>
            <a:endParaRPr lang="nl-NL"/>
          </a:p>
        </p:txBody>
      </p:sp>
      <p:sp>
        <p:nvSpPr>
          <p:cNvPr id="15" name="Tijdelijke aanduiding voor tekst 14"/>
          <p:cNvSpPr>
            <a:spLocks noGrp="1"/>
          </p:cNvSpPr>
          <p:nvPr>
            <p:ph type="body" sz="quarter" idx="15"/>
          </p:nvPr>
        </p:nvSpPr>
        <p:spPr bwMode="auto">
          <a:xfrm>
            <a:off x="2274888" y="3315600"/>
            <a:ext cx="11160000" cy="4309200"/>
          </a:xfrm>
        </p:spPr>
        <p:txBody>
          <a:bodyPr/>
          <a:lstStyle/>
          <a:p>
            <a:pPr lvl="0">
              <a:defRPr/>
            </a:pPr>
            <a:r>
              <a:rPr lang="nl-NL"/>
              <a:t>Klikken om de tekststijl van het model te bewerken</a:t>
            </a:r>
            <a:endParaRPr/>
          </a:p>
          <a:p>
            <a:pPr lvl="1">
              <a:defRPr/>
            </a:pPr>
            <a:r>
              <a:rPr lang="nl-NL"/>
              <a:t>Tweede niveau</a:t>
            </a:r>
            <a:endParaRPr/>
          </a:p>
          <a:p>
            <a:pPr lvl="2">
              <a:defRPr/>
            </a:pPr>
            <a:r>
              <a:rPr lang="nl-NL"/>
              <a:t>Derde niveau</a:t>
            </a:r>
            <a:endParaRPr/>
          </a:p>
          <a:p>
            <a:pPr lvl="3">
              <a:defRPr/>
            </a:pPr>
            <a:r>
              <a:rPr lang="nl-NL"/>
              <a:t>Vierde niveau</a:t>
            </a:r>
            <a:endParaRPr/>
          </a:p>
          <a:p>
            <a:pPr lvl="4">
              <a:defRPr/>
            </a:pPr>
            <a:r>
              <a:rPr lang="nl-NL"/>
              <a:t>Vijfde niveau</a:t>
            </a:r>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3" name="Tijdelijke aanduiding voor tekst 2"/>
          <p:cNvSpPr>
            <a:spLocks noGrp="1"/>
          </p:cNvSpPr>
          <p:nvPr>
            <p:ph type="body" idx="1"/>
          </p:nvPr>
        </p:nvSpPr>
        <p:spPr bwMode="auto">
          <a:xfrm>
            <a:off x="2274570" y="3315654"/>
            <a:ext cx="11160000" cy="4310141"/>
          </a:xfrm>
          <a:prstGeom prst="rect">
            <a:avLst/>
          </a:prstGeom>
        </p:spPr>
        <p:txBody>
          <a:bodyPr vert="horz" lIns="0" tIns="0" rIns="0" bIns="0" rtlCol="0">
            <a:normAutofit/>
          </a:bodyPr>
          <a:lstStyle/>
          <a:p>
            <a:pPr lvl="0">
              <a:defRPr/>
            </a:pPr>
            <a:r>
              <a:rPr lang="nl-NL"/>
              <a:t>Tekststijl van het model bewerken</a:t>
            </a:r>
            <a:endParaRPr/>
          </a:p>
          <a:p>
            <a:pPr lvl="1">
              <a:defRPr/>
            </a:pPr>
            <a:r>
              <a:rPr lang="nl-NL"/>
              <a:t>Tweede niveau</a:t>
            </a:r>
            <a:endParaRPr/>
          </a:p>
          <a:p>
            <a:pPr lvl="2">
              <a:defRPr/>
            </a:pPr>
            <a:r>
              <a:rPr lang="nl-NL"/>
              <a:t>Derde niveau</a:t>
            </a:r>
            <a:endParaRPr/>
          </a:p>
          <a:p>
            <a:pPr lvl="3">
              <a:defRPr/>
            </a:pPr>
            <a:r>
              <a:rPr lang="nl-NL"/>
              <a:t>Vierde niveau</a:t>
            </a:r>
            <a:endParaRPr/>
          </a:p>
          <a:p>
            <a:pPr lvl="4">
              <a:defRPr/>
            </a:pPr>
            <a:r>
              <a:rPr lang="nl-NL"/>
              <a:t>Vijfde niveau</a:t>
            </a:r>
            <a:endParaRPr/>
          </a:p>
        </p:txBody>
      </p:sp>
      <p:sp>
        <p:nvSpPr>
          <p:cNvPr id="2" name="Tijdelijke aanduiding voor titel 1"/>
          <p:cNvSpPr>
            <a:spLocks noGrp="1"/>
          </p:cNvSpPr>
          <p:nvPr>
            <p:ph type="title"/>
          </p:nvPr>
        </p:nvSpPr>
        <p:spPr bwMode="auto">
          <a:xfrm>
            <a:off x="2274570" y="1096480"/>
            <a:ext cx="11160000" cy="1547659"/>
          </a:xfrm>
          <a:prstGeom prst="rect">
            <a:avLst/>
          </a:prstGeom>
          <a:noFill/>
        </p:spPr>
        <p:txBody>
          <a:bodyPr vert="horz" wrap="square" lIns="0" tIns="0" rIns="0" bIns="0" rtlCol="0" anchor="t" anchorCtr="0">
            <a:noAutofit/>
          </a:bodyPr>
          <a:lstStyle/>
          <a:p>
            <a:pPr>
              <a:defRPr/>
            </a:pPr>
            <a:r>
              <a:rPr lang="nl-NL"/>
              <a:t>Klik om stijl te bewerken</a:t>
            </a:r>
            <a:br>
              <a:rPr lang="nl-NL"/>
            </a:br>
            <a:endParaRPr lang="nl-NL"/>
          </a:p>
        </p:txBody>
      </p:sp>
      <p:sp>
        <p:nvSpPr>
          <p:cNvPr id="8" name="Tijdelijke aanduiding voor dianummer 7"/>
          <p:cNvSpPr>
            <a:spLocks noGrp="1"/>
          </p:cNvSpPr>
          <p:nvPr>
            <p:ph type="sldNum" sz="quarter" idx="4"/>
          </p:nvPr>
        </p:nvSpPr>
        <p:spPr bwMode="auto">
          <a:xfrm>
            <a:off x="453970" y="7781407"/>
            <a:ext cx="729599" cy="456322"/>
          </a:xfrm>
          <a:prstGeom prst="rect">
            <a:avLst/>
          </a:prstGeom>
        </p:spPr>
        <p:txBody>
          <a:bodyPr vert="horz" lIns="0" tIns="0" rIns="0" bIns="0" rtlCol="0" anchor="ctr"/>
          <a:lstStyle>
            <a:lvl1pPr algn="l">
              <a:defRPr sz="2000">
                <a:solidFill>
                  <a:schemeClr val="tx1"/>
                </a:solidFill>
              </a:defRPr>
            </a:lvl1pPr>
          </a:lstStyle>
          <a:p>
            <a:pPr>
              <a:defRPr/>
            </a:pPr>
            <a:fld id="{F8B72E04-22E6-4C05-BD91-8AA58BE3CB9B}" type="slidenum">
              <a:rPr lang="nl-NL"/>
              <a:t>‹nr.›</a:t>
            </a:fld>
            <a:endParaRPr lang="nl-NL"/>
          </a:p>
        </p:txBody>
      </p:sp>
      <p:pic>
        <p:nvPicPr>
          <p:cNvPr id="13" name="Logo"/>
          <p:cNvPicPr>
            <a:picLocks noChangeAspect="1"/>
          </p:cNvPicPr>
          <p:nvPr userDrawn="1"/>
        </p:nvPicPr>
        <p:blipFill>
          <a:blip r:embed="rId16"/>
          <a:stretch/>
        </p:blipFill>
        <p:spPr bwMode="auto">
          <a:xfrm>
            <a:off x="0" y="0"/>
            <a:ext cx="1504191" cy="882398"/>
          </a:xfrm>
          <a:prstGeom prst="rect">
            <a:avLst/>
          </a:prstGeom>
        </p:spPr>
      </p:pic>
      <p:pic>
        <p:nvPicPr>
          <p:cNvPr id="15" name="Slogan"/>
          <p:cNvPicPr>
            <a:picLocks noChangeAspect="1"/>
          </p:cNvPicPr>
          <p:nvPr userDrawn="1"/>
        </p:nvPicPr>
        <p:blipFill>
          <a:blip r:embed="rId17"/>
          <a:stretch/>
        </p:blipFill>
        <p:spPr bwMode="auto">
          <a:xfrm>
            <a:off x="14616736" y="0"/>
            <a:ext cx="621677" cy="85709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1"/>
  <p:txStyles>
    <p:titleStyle>
      <a:lvl1pPr algn="l" defTabSz="1177226">
        <a:lnSpc>
          <a:spcPct val="100000"/>
        </a:lnSpc>
        <a:spcBef>
          <a:spcPts val="0"/>
        </a:spcBef>
        <a:buNone/>
        <a:defRPr sz="4500" b="0" u="sng" cap="none">
          <a:solidFill>
            <a:schemeClr val="tx1"/>
          </a:solidFill>
          <a:latin typeface="+mj-lt"/>
          <a:ea typeface="+mj-ea"/>
          <a:cs typeface="+mj-cs"/>
        </a:defRPr>
      </a:lvl1pPr>
    </p:titleStyle>
    <p:bodyStyle>
      <a:lvl1pPr marL="628650" indent="-628650" algn="l" defTabSz="1177226">
        <a:lnSpc>
          <a:spcPct val="103000"/>
        </a:lnSpc>
        <a:spcBef>
          <a:spcPts val="0"/>
        </a:spcBef>
        <a:buClrTx/>
        <a:buFont typeface="Arial"/>
        <a:buChar char="•"/>
        <a:defRPr sz="2500">
          <a:solidFill>
            <a:schemeClr val="tx1"/>
          </a:solidFill>
          <a:latin typeface="+mn-lt"/>
          <a:ea typeface="+mn-ea"/>
          <a:cs typeface="+mn-cs"/>
        </a:defRPr>
      </a:lvl1pPr>
      <a:lvl2pPr marL="900000" indent="-270000" algn="l" defTabSz="1177226">
        <a:lnSpc>
          <a:spcPct val="103000"/>
        </a:lnSpc>
        <a:spcBef>
          <a:spcPts val="0"/>
        </a:spcBef>
        <a:buClrTx/>
        <a:buFont typeface="Arial"/>
        <a:buChar char="–"/>
        <a:defRPr sz="2500">
          <a:solidFill>
            <a:schemeClr val="tx1"/>
          </a:solidFill>
          <a:latin typeface="+mn-lt"/>
          <a:ea typeface="+mn-ea"/>
          <a:cs typeface="+mn-cs"/>
        </a:defRPr>
      </a:lvl2pPr>
      <a:lvl3pPr marL="1170000" indent="-270000" algn="l" defTabSz="1177226">
        <a:lnSpc>
          <a:spcPct val="103000"/>
        </a:lnSpc>
        <a:spcBef>
          <a:spcPts val="0"/>
        </a:spcBef>
        <a:buClrTx/>
        <a:buFont typeface="Arial"/>
        <a:buChar char="›"/>
        <a:defRPr sz="2500">
          <a:solidFill>
            <a:schemeClr val="tx1"/>
          </a:solidFill>
          <a:latin typeface="+mn-lt"/>
          <a:ea typeface="+mn-ea"/>
          <a:cs typeface="+mn-cs"/>
        </a:defRPr>
      </a:lvl3pPr>
      <a:lvl4pPr marL="0" indent="0" algn="l" defTabSz="1177226">
        <a:lnSpc>
          <a:spcPct val="103000"/>
        </a:lnSpc>
        <a:spcBef>
          <a:spcPts val="0"/>
        </a:spcBef>
        <a:buClrTx/>
        <a:buSzPct val="25000"/>
        <a:buFont typeface="Verdana"/>
        <a:buChar char="'"/>
        <a:defRPr sz="2500">
          <a:solidFill>
            <a:schemeClr val="tx1"/>
          </a:solidFill>
          <a:latin typeface="+mn-lt"/>
          <a:ea typeface="+mn-ea"/>
          <a:cs typeface="+mn-cs"/>
        </a:defRPr>
      </a:lvl4pPr>
      <a:lvl5pPr marL="0" indent="0" algn="l" defTabSz="1177226">
        <a:lnSpc>
          <a:spcPct val="103000"/>
        </a:lnSpc>
        <a:spcBef>
          <a:spcPts val="0"/>
        </a:spcBef>
        <a:buClr>
          <a:schemeClr val="tx1"/>
        </a:buClr>
        <a:buSzPct val="25000"/>
        <a:buFont typeface="Verdana"/>
        <a:buChar char="'"/>
        <a:defRPr sz="2500" b="1" u="sng">
          <a:solidFill>
            <a:schemeClr val="tx1"/>
          </a:solidFill>
          <a:latin typeface="+mn-lt"/>
          <a:ea typeface="+mn-ea"/>
          <a:cs typeface="+mn-cs"/>
        </a:defRPr>
      </a:lvl5pPr>
      <a:lvl6pPr marL="3237376" indent="-294308" algn="l" defTabSz="1177226">
        <a:lnSpc>
          <a:spcPct val="90000"/>
        </a:lnSpc>
        <a:spcBef>
          <a:spcPts val="643"/>
        </a:spcBef>
        <a:buFont typeface="Arial"/>
        <a:buChar char="•"/>
        <a:defRPr sz="2300">
          <a:solidFill>
            <a:schemeClr val="tx1"/>
          </a:solidFill>
          <a:latin typeface="+mn-lt"/>
          <a:ea typeface="+mn-ea"/>
          <a:cs typeface="+mn-cs"/>
        </a:defRPr>
      </a:lvl6pPr>
      <a:lvl7pPr marL="3825988" indent="-294308" algn="l" defTabSz="1177226">
        <a:lnSpc>
          <a:spcPct val="90000"/>
        </a:lnSpc>
        <a:spcBef>
          <a:spcPts val="643"/>
        </a:spcBef>
        <a:buFont typeface="Arial"/>
        <a:buChar char="•"/>
        <a:defRPr sz="2300">
          <a:solidFill>
            <a:schemeClr val="tx1"/>
          </a:solidFill>
          <a:latin typeface="+mn-lt"/>
          <a:ea typeface="+mn-ea"/>
          <a:cs typeface="+mn-cs"/>
        </a:defRPr>
      </a:lvl7pPr>
      <a:lvl8pPr marL="4414602" indent="-294308" algn="l" defTabSz="1177226">
        <a:lnSpc>
          <a:spcPct val="90000"/>
        </a:lnSpc>
        <a:spcBef>
          <a:spcPts val="643"/>
        </a:spcBef>
        <a:buFont typeface="Arial"/>
        <a:buChar char="•"/>
        <a:defRPr sz="2300">
          <a:solidFill>
            <a:schemeClr val="tx1"/>
          </a:solidFill>
          <a:latin typeface="+mn-lt"/>
          <a:ea typeface="+mn-ea"/>
          <a:cs typeface="+mn-cs"/>
        </a:defRPr>
      </a:lvl8pPr>
      <a:lvl9pPr marL="5003215" indent="-294308" algn="l" defTabSz="1177226">
        <a:lnSpc>
          <a:spcPct val="90000"/>
        </a:lnSpc>
        <a:spcBef>
          <a:spcPts val="643"/>
        </a:spcBef>
        <a:buFont typeface="Arial"/>
        <a:buChar char="•"/>
        <a:defRPr sz="2300">
          <a:solidFill>
            <a:schemeClr val="tx1"/>
          </a:solidFill>
          <a:latin typeface="+mn-lt"/>
          <a:ea typeface="+mn-ea"/>
          <a:cs typeface="+mn-cs"/>
        </a:defRPr>
      </a:lvl9pPr>
    </p:bodyStyle>
    <p:otherStyle>
      <a:defPPr>
        <a:defRPr lang="nl-NL"/>
      </a:defPPr>
      <a:lvl1pPr marL="0" algn="l" defTabSz="1177226">
        <a:defRPr sz="2300">
          <a:solidFill>
            <a:schemeClr val="tx1"/>
          </a:solidFill>
          <a:latin typeface="+mn-lt"/>
          <a:ea typeface="+mn-ea"/>
          <a:cs typeface="+mn-cs"/>
        </a:defRPr>
      </a:lvl1pPr>
      <a:lvl2pPr marL="588614" algn="l" defTabSz="1177226">
        <a:defRPr sz="2300">
          <a:solidFill>
            <a:schemeClr val="tx1"/>
          </a:solidFill>
          <a:latin typeface="+mn-lt"/>
          <a:ea typeface="+mn-ea"/>
          <a:cs typeface="+mn-cs"/>
        </a:defRPr>
      </a:lvl2pPr>
      <a:lvl3pPr marL="1177226" algn="l" defTabSz="1177226">
        <a:defRPr sz="2300">
          <a:solidFill>
            <a:schemeClr val="tx1"/>
          </a:solidFill>
          <a:latin typeface="+mn-lt"/>
          <a:ea typeface="+mn-ea"/>
          <a:cs typeface="+mn-cs"/>
        </a:defRPr>
      </a:lvl3pPr>
      <a:lvl4pPr marL="1765840" algn="l" defTabSz="1177226">
        <a:defRPr sz="2300">
          <a:solidFill>
            <a:schemeClr val="tx1"/>
          </a:solidFill>
          <a:latin typeface="+mn-lt"/>
          <a:ea typeface="+mn-ea"/>
          <a:cs typeface="+mn-cs"/>
        </a:defRPr>
      </a:lvl4pPr>
      <a:lvl5pPr marL="2354456" algn="l" defTabSz="1177226">
        <a:defRPr sz="2300">
          <a:solidFill>
            <a:schemeClr val="tx1"/>
          </a:solidFill>
          <a:latin typeface="+mn-lt"/>
          <a:ea typeface="+mn-ea"/>
          <a:cs typeface="+mn-cs"/>
        </a:defRPr>
      </a:lvl5pPr>
      <a:lvl6pPr marL="2943068" algn="l" defTabSz="1177226">
        <a:defRPr sz="2300">
          <a:solidFill>
            <a:schemeClr val="tx1"/>
          </a:solidFill>
          <a:latin typeface="+mn-lt"/>
          <a:ea typeface="+mn-ea"/>
          <a:cs typeface="+mn-cs"/>
        </a:defRPr>
      </a:lvl6pPr>
      <a:lvl7pPr marL="3531681" algn="l" defTabSz="1177226">
        <a:defRPr sz="2300">
          <a:solidFill>
            <a:schemeClr val="tx1"/>
          </a:solidFill>
          <a:latin typeface="+mn-lt"/>
          <a:ea typeface="+mn-ea"/>
          <a:cs typeface="+mn-cs"/>
        </a:defRPr>
      </a:lvl7pPr>
      <a:lvl8pPr marL="4120297" algn="l" defTabSz="1177226">
        <a:defRPr sz="2300">
          <a:solidFill>
            <a:schemeClr val="tx1"/>
          </a:solidFill>
          <a:latin typeface="+mn-lt"/>
          <a:ea typeface="+mn-ea"/>
          <a:cs typeface="+mn-cs"/>
        </a:defRPr>
      </a:lvl8pPr>
      <a:lvl9pPr marL="4708909" algn="l" defTabSz="1177226">
        <a:defRPr sz="23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jeugdjournaal.nl/artikel/2408145-uitgezocht-er-zit-een-luchtje-aan-je-kleren" TargetMode="External"/><Relationship Id="rId4" Type="http://schemas.openxmlformats.org/officeDocument/2006/relationships/image" Target="../media/image2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5.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1801907" y="1519562"/>
            <a:ext cx="15060705" cy="4032152"/>
          </a:xfrm>
        </p:spPr>
        <p:txBody>
          <a:bodyPr wrap="square" anchor="ctr">
            <a:normAutofit/>
          </a:bodyPr>
          <a:lstStyle/>
          <a:p>
            <a:pPr>
              <a:defRPr/>
            </a:pPr>
            <a:r>
              <a:rPr lang="nl-NL" sz="6000"/>
              <a:t>Wat doet Schone Kleren Campagne?</a:t>
            </a:r>
            <a:endParaRPr sz="6000"/>
          </a:p>
        </p:txBody>
      </p:sp>
      <p:sp>
        <p:nvSpPr>
          <p:cNvPr id="2" name="Rechthoek 1"/>
          <p:cNvSpPr/>
          <p:nvPr/>
        </p:nvSpPr>
        <p:spPr bwMode="auto">
          <a:xfrm>
            <a:off x="1801907" y="4674551"/>
            <a:ext cx="12123261" cy="1754326"/>
          </a:xfrm>
          <a:prstGeom prst="rect">
            <a:avLst/>
          </a:prstGeom>
        </p:spPr>
        <p:txBody>
          <a:bodyPr wrap="square">
            <a:spAutoFit/>
          </a:bodyPr>
          <a:lstStyle/>
          <a:p>
            <a:pPr>
              <a:defRPr/>
            </a:pPr>
            <a:r>
              <a:rPr lang="nl-NL" sz="3600">
                <a:solidFill>
                  <a:schemeClr val="bg1"/>
                </a:solidFill>
              </a:rPr>
              <a:t>Schone Kleren Campagne strijdt voor het verbeteren van arbeidsomstandigheden en de positie van de arbeiders in de wereldwijde kledingindustrie. </a:t>
            </a:r>
            <a:endParaRPr lang="en-US" sz="3200">
              <a:solidFill>
                <a:schemeClr val="bg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3119718" y="192457"/>
            <a:ext cx="8813168" cy="1797706"/>
          </a:xfrm>
        </p:spPr>
        <p:txBody>
          <a:bodyPr wrap="square" anchor="ctr">
            <a:normAutofit/>
          </a:bodyPr>
          <a:lstStyle/>
          <a:p>
            <a:pPr>
              <a:defRPr/>
            </a:pPr>
            <a:r>
              <a:rPr lang="nl-NL" sz="6600" u="none"/>
              <a:t>Filmpje Jeugdjournaal</a:t>
            </a:r>
            <a:endParaRPr sz="6600" u="none"/>
          </a:p>
        </p:txBody>
      </p:sp>
      <p:pic>
        <p:nvPicPr>
          <p:cNvPr id="5" name="Afbeelding 4" descr="Afbeelding met Menselijk gezicht, kleding, persoon, person&#10;&#10;Automatisch gegenereerde beschrijving">
            <a:hlinkClick r:id="rId3"/>
          </p:cNvPr>
          <p:cNvPicPr>
            <a:picLocks noChangeAspect="1"/>
          </p:cNvPicPr>
          <p:nvPr/>
        </p:nvPicPr>
        <p:blipFill>
          <a:blip r:embed="rId4"/>
          <a:stretch/>
        </p:blipFill>
        <p:spPr bwMode="auto">
          <a:xfrm>
            <a:off x="3733006" y="1990163"/>
            <a:ext cx="7774761" cy="43236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Titel 1"/>
          <p:cNvSpPr/>
          <p:nvPr/>
        </p:nvSpPr>
        <p:spPr bwMode="auto">
          <a:xfrm>
            <a:off x="2274570" y="1096480"/>
            <a:ext cx="11160000" cy="4847120"/>
          </a:xfrm>
          <a:prstGeom prst="rect">
            <a:avLst/>
          </a:prstGeom>
          <a:noFill/>
        </p:spPr>
        <p:txBody>
          <a:bodyPr vert="horz" wrap="square" lIns="0" tIns="0" rIns="0" bIns="0" rtlCol="0" anchor="ctr" anchorCtr="0">
            <a:noAutofit/>
          </a:bodyPr>
          <a:lstStyle>
            <a:lvl1pPr algn="l" defTabSz="1177226">
              <a:lnSpc>
                <a:spcPct val="87000"/>
              </a:lnSpc>
              <a:spcBef>
                <a:spcPts val="0"/>
              </a:spcBef>
              <a:buNone/>
              <a:defRPr sz="10200" b="0" u="sng" cap="none">
                <a:solidFill>
                  <a:schemeClr val="bg1"/>
                </a:solidFill>
                <a:latin typeface="+mj-lt"/>
                <a:ea typeface="+mj-ea"/>
                <a:cs typeface="+mj-cs"/>
              </a:defRPr>
            </a:lvl1pPr>
          </a:lstStyle>
          <a:p>
            <a:pPr>
              <a:defRPr/>
            </a:pPr>
            <a:r>
              <a:rPr lang="nl-NL" sz="4400"/>
              <a:t>Vragen bij het filmpje</a:t>
            </a:r>
            <a:endParaRPr/>
          </a:p>
          <a:p>
            <a:pPr>
              <a:defRPr/>
            </a:pPr>
            <a:endParaRPr lang="nl-NL" sz="2800"/>
          </a:p>
          <a:p>
            <a:pPr>
              <a:defRPr/>
            </a:pPr>
            <a:r>
              <a:rPr lang="nl-NL" sz="2800" u="none"/>
              <a:t>Bespreek de vragenkaartjes met je groepje. </a:t>
            </a:r>
            <a:endParaRPr/>
          </a:p>
        </p:txBody>
      </p:sp>
      <p:sp>
        <p:nvSpPr>
          <p:cNvPr id="5" name="Tijdelijke aanduiding voor tekst 4"/>
          <p:cNvSpPr/>
          <p:nvPr/>
        </p:nvSpPr>
        <p:spPr bwMode="auto">
          <a:xfrm>
            <a:off x="2274570" y="2417824"/>
            <a:ext cx="11160000" cy="5811775"/>
          </a:xfrm>
          <a:prstGeom prst="rect">
            <a:avLst/>
          </a:prstGeom>
        </p:spPr>
        <p:txBody>
          <a:bodyPr>
            <a:normAutofit/>
          </a:bodyPr>
          <a:lstStyle>
            <a:lvl1pPr marL="628650" indent="-628650" algn="l" defTabSz="1177226">
              <a:lnSpc>
                <a:spcPct val="103000"/>
              </a:lnSpc>
              <a:spcBef>
                <a:spcPts val="0"/>
              </a:spcBef>
              <a:buClrTx/>
              <a:buFont typeface="Arial"/>
              <a:buChar char="•"/>
              <a:defRPr sz="2500">
                <a:solidFill>
                  <a:schemeClr val="tx1"/>
                </a:solidFill>
                <a:latin typeface="+mn-lt"/>
                <a:ea typeface="+mn-ea"/>
                <a:cs typeface="+mn-cs"/>
              </a:defRPr>
            </a:lvl1pPr>
            <a:lvl2pPr marL="900000" indent="-270000" algn="l" defTabSz="1177226">
              <a:lnSpc>
                <a:spcPct val="103000"/>
              </a:lnSpc>
              <a:spcBef>
                <a:spcPts val="0"/>
              </a:spcBef>
              <a:buClrTx/>
              <a:buFont typeface="Arial"/>
              <a:buChar char="–"/>
              <a:defRPr sz="2500">
                <a:solidFill>
                  <a:schemeClr val="tx1"/>
                </a:solidFill>
                <a:latin typeface="+mn-lt"/>
                <a:ea typeface="+mn-ea"/>
                <a:cs typeface="+mn-cs"/>
              </a:defRPr>
            </a:lvl2pPr>
            <a:lvl3pPr marL="1170000" indent="-270000" algn="l" defTabSz="1177226">
              <a:lnSpc>
                <a:spcPct val="103000"/>
              </a:lnSpc>
              <a:spcBef>
                <a:spcPts val="0"/>
              </a:spcBef>
              <a:buClrTx/>
              <a:buFont typeface="Arial"/>
              <a:buChar char="›"/>
              <a:defRPr sz="2500">
                <a:solidFill>
                  <a:schemeClr val="tx1"/>
                </a:solidFill>
                <a:latin typeface="+mn-lt"/>
                <a:ea typeface="+mn-ea"/>
                <a:cs typeface="+mn-cs"/>
              </a:defRPr>
            </a:lvl3pPr>
            <a:lvl4pPr marL="0" indent="0" algn="l" defTabSz="1177226">
              <a:lnSpc>
                <a:spcPct val="103000"/>
              </a:lnSpc>
              <a:spcBef>
                <a:spcPts val="0"/>
              </a:spcBef>
              <a:buClrTx/>
              <a:buSzPct val="25000"/>
              <a:buFont typeface="Verdana"/>
              <a:buChar char="'"/>
              <a:defRPr sz="2500">
                <a:solidFill>
                  <a:schemeClr val="tx1"/>
                </a:solidFill>
                <a:latin typeface="+mn-lt"/>
                <a:ea typeface="+mn-ea"/>
                <a:cs typeface="+mn-cs"/>
              </a:defRPr>
            </a:lvl4pPr>
            <a:lvl5pPr marL="0" indent="0" algn="l" defTabSz="1177226">
              <a:lnSpc>
                <a:spcPct val="103000"/>
              </a:lnSpc>
              <a:spcBef>
                <a:spcPts val="0"/>
              </a:spcBef>
              <a:buClr>
                <a:schemeClr val="tx1"/>
              </a:buClr>
              <a:buSzPct val="25000"/>
              <a:buFont typeface="Verdana"/>
              <a:buChar char="'"/>
              <a:defRPr sz="2500" b="1" u="sng">
                <a:solidFill>
                  <a:schemeClr val="tx1"/>
                </a:solidFill>
                <a:latin typeface="+mn-lt"/>
                <a:ea typeface="+mn-ea"/>
                <a:cs typeface="+mn-cs"/>
              </a:defRPr>
            </a:lvl5pPr>
            <a:lvl6pPr marL="3237376" indent="-294308" algn="l" defTabSz="1177226">
              <a:lnSpc>
                <a:spcPct val="90000"/>
              </a:lnSpc>
              <a:spcBef>
                <a:spcPts val="643"/>
              </a:spcBef>
              <a:buFont typeface="Arial"/>
              <a:buChar char="•"/>
              <a:defRPr sz="2300">
                <a:solidFill>
                  <a:schemeClr val="tx1"/>
                </a:solidFill>
                <a:latin typeface="+mn-lt"/>
                <a:ea typeface="+mn-ea"/>
                <a:cs typeface="+mn-cs"/>
              </a:defRPr>
            </a:lvl6pPr>
            <a:lvl7pPr marL="3825988" indent="-294308" algn="l" defTabSz="1177226">
              <a:lnSpc>
                <a:spcPct val="90000"/>
              </a:lnSpc>
              <a:spcBef>
                <a:spcPts val="643"/>
              </a:spcBef>
              <a:buFont typeface="Arial"/>
              <a:buChar char="•"/>
              <a:defRPr sz="2300">
                <a:solidFill>
                  <a:schemeClr val="tx1"/>
                </a:solidFill>
                <a:latin typeface="+mn-lt"/>
                <a:ea typeface="+mn-ea"/>
                <a:cs typeface="+mn-cs"/>
              </a:defRPr>
            </a:lvl7pPr>
            <a:lvl8pPr marL="4414602" indent="-294308" algn="l" defTabSz="1177226">
              <a:lnSpc>
                <a:spcPct val="90000"/>
              </a:lnSpc>
              <a:spcBef>
                <a:spcPts val="643"/>
              </a:spcBef>
              <a:buFont typeface="Arial"/>
              <a:buChar char="•"/>
              <a:defRPr sz="2300">
                <a:solidFill>
                  <a:schemeClr val="tx1"/>
                </a:solidFill>
                <a:latin typeface="+mn-lt"/>
                <a:ea typeface="+mn-ea"/>
                <a:cs typeface="+mn-cs"/>
              </a:defRPr>
            </a:lvl8pPr>
            <a:lvl9pPr marL="5003215" indent="-294308" algn="l" defTabSz="1177226">
              <a:lnSpc>
                <a:spcPct val="90000"/>
              </a:lnSpc>
              <a:spcBef>
                <a:spcPts val="643"/>
              </a:spcBef>
              <a:buFont typeface="Arial"/>
              <a:buChar char="•"/>
              <a:defRPr sz="2300">
                <a:solidFill>
                  <a:schemeClr val="tx1"/>
                </a:solidFill>
                <a:latin typeface="+mn-lt"/>
                <a:ea typeface="+mn-ea"/>
                <a:cs typeface="+mn-cs"/>
              </a:defRPr>
            </a:lvl9pPr>
          </a:lstStyle>
          <a:p>
            <a:pPr>
              <a:defRPr/>
            </a:pPr>
            <a:endParaRPr lang="en-US">
              <a:solidFill>
                <a:schemeClr val="bg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2579206" y="1401773"/>
            <a:ext cx="10080000" cy="5767366"/>
          </a:xfrm>
        </p:spPr>
        <p:txBody>
          <a:bodyPr/>
          <a:lstStyle/>
          <a:p>
            <a:pPr algn="ctr">
              <a:defRPr/>
            </a:pPr>
            <a:br>
              <a:rPr lang="nl-NL" sz="8000"/>
            </a:br>
            <a:br>
              <a:rPr lang="nl-NL" sz="8000"/>
            </a:br>
            <a:br>
              <a:rPr lang="nl-NL" sz="8000"/>
            </a:br>
            <a:br>
              <a:rPr lang="nl-NL" sz="2800" u="none"/>
            </a:br>
            <a:br>
              <a:rPr lang="nl-NL" sz="2800" u="none"/>
            </a:br>
            <a:br>
              <a:rPr lang="nl-NL" sz="8000"/>
            </a:br>
            <a:br>
              <a:rPr lang="nl-NL" sz="8000"/>
            </a:br>
            <a:br>
              <a:rPr lang="nl-NL" sz="2800" u="none"/>
            </a:br>
            <a:br>
              <a:rPr lang="nl-NL" sz="2800" u="none"/>
            </a:br>
            <a:endParaRPr lang="nl-NL" sz="8000"/>
          </a:p>
        </p:txBody>
      </p:sp>
      <p:sp>
        <p:nvSpPr>
          <p:cNvPr id="5" name="Titel 1"/>
          <p:cNvSpPr/>
          <p:nvPr/>
        </p:nvSpPr>
        <p:spPr bwMode="auto">
          <a:xfrm>
            <a:off x="1317812" y="1606402"/>
            <a:ext cx="13016752" cy="6057355"/>
          </a:xfrm>
          <a:prstGeom prst="rect">
            <a:avLst/>
          </a:prstGeom>
          <a:noFill/>
        </p:spPr>
        <p:txBody>
          <a:bodyPr vert="horz" wrap="square" lIns="0" tIns="0" rIns="0" bIns="0" rtlCol="0" anchor="ctr" anchorCtr="0">
            <a:noAutofit/>
          </a:bodyPr>
          <a:lstStyle>
            <a:lvl1pPr algn="l" defTabSz="1177226">
              <a:lnSpc>
                <a:spcPct val="87000"/>
              </a:lnSpc>
              <a:spcBef>
                <a:spcPts val="0"/>
              </a:spcBef>
              <a:buNone/>
              <a:defRPr sz="10200" b="0" u="sng" cap="none">
                <a:solidFill>
                  <a:schemeClr val="bg1"/>
                </a:solidFill>
                <a:latin typeface="+mj-lt"/>
                <a:ea typeface="+mj-ea"/>
                <a:cs typeface="+mj-cs"/>
              </a:defRPr>
            </a:lvl1pPr>
          </a:lstStyle>
          <a:p>
            <a:pPr>
              <a:defRPr/>
            </a:pPr>
            <a:r>
              <a:rPr lang="nl-NL" sz="4400"/>
              <a:t>Nabespreken van de vragenkaartjes</a:t>
            </a:r>
            <a:endParaRPr/>
          </a:p>
          <a:p>
            <a:pPr>
              <a:defRPr/>
            </a:pPr>
            <a:endParaRPr lang="nl-NL" sz="2800" u="none"/>
          </a:p>
          <a:p>
            <a:pPr>
              <a:defRPr/>
            </a:pPr>
            <a:r>
              <a:rPr lang="nl-NL" sz="2800" u="none"/>
              <a:t>Vraag 1:</a:t>
            </a:r>
            <a:r>
              <a:rPr lang="nl-NL" sz="1400" u="none"/>
              <a:t> </a:t>
            </a:r>
            <a:r>
              <a:rPr lang="nl-NL" sz="2800" u="none"/>
              <a:t>Aan welke merken of (online) winkels denk jij bij </a:t>
            </a:r>
            <a:r>
              <a:rPr lang="nl-NL" sz="2800" u="none"/>
              <a:t>fast</a:t>
            </a:r>
            <a:r>
              <a:rPr lang="nl-NL" sz="2800" u="none"/>
              <a:t> fashion?  </a:t>
            </a:r>
            <a:endParaRPr/>
          </a:p>
          <a:p>
            <a:pPr>
              <a:defRPr/>
            </a:pPr>
            <a:endParaRPr lang="nl-NL" sz="2800" u="none"/>
          </a:p>
          <a:p>
            <a:pPr>
              <a:defRPr/>
            </a:pPr>
            <a:r>
              <a:rPr lang="nl-NL" sz="2800" u="none"/>
              <a:t>Vraag 2: Hoeveel uur per dag werken de jongens van het filmpje in de fabriek?</a:t>
            </a:r>
            <a:endParaRPr/>
          </a:p>
          <a:p>
            <a:pPr>
              <a:defRPr/>
            </a:pPr>
            <a:endParaRPr lang="nl-NL" sz="2800" u="none"/>
          </a:p>
          <a:p>
            <a:pPr>
              <a:defRPr/>
            </a:pPr>
            <a:r>
              <a:rPr lang="nl-NL" sz="2800" u="none"/>
              <a:t>Vraag 3: Waarom wordt </a:t>
            </a:r>
            <a:r>
              <a:rPr lang="nl-NL" sz="2800" u="none"/>
              <a:t>fast</a:t>
            </a:r>
            <a:r>
              <a:rPr lang="nl-NL" sz="2800" u="none"/>
              <a:t> fashion ook wel wegwerpmode genoemd, denk je? </a:t>
            </a:r>
            <a:endParaRPr/>
          </a:p>
          <a:p>
            <a:pPr>
              <a:defRPr/>
            </a:pPr>
            <a:endParaRPr lang="nl-NL" sz="2800" u="none"/>
          </a:p>
          <a:p>
            <a:pPr>
              <a:defRPr/>
            </a:pPr>
            <a:r>
              <a:rPr lang="nl-NL" sz="2800" u="none"/>
              <a:t>Vraag 4: Mogen kinderen van 12 t/m 14 jaar in Nederland werken? En zo ja, </a:t>
            </a:r>
            <a:endParaRPr/>
          </a:p>
          <a:p>
            <a:pPr>
              <a:lnSpc>
                <a:spcPct val="100000"/>
              </a:lnSpc>
              <a:defRPr/>
            </a:pPr>
            <a:r>
              <a:rPr lang="nl-NL" sz="2800" u="none"/>
              <a:t>	   wat voor werk mogen ze wel en niet doen?</a:t>
            </a:r>
            <a:endParaRPr/>
          </a:p>
          <a:p>
            <a:pPr>
              <a:lnSpc>
                <a:spcPct val="100000"/>
              </a:lnSpc>
              <a:defRPr/>
            </a:pPr>
            <a:endParaRPr lang="nl-NL" sz="2800" u="none"/>
          </a:p>
          <a:p>
            <a:pPr>
              <a:defRPr/>
            </a:pPr>
            <a:r>
              <a:rPr lang="nl-NL" sz="2800" u="none"/>
              <a:t>Vraag 5: Wat kunnen voordelen zijn van </a:t>
            </a:r>
            <a:r>
              <a:rPr lang="nl-NL" sz="2800" u="none"/>
              <a:t>fast</a:t>
            </a:r>
            <a:r>
              <a:rPr lang="nl-NL" sz="2800" u="none"/>
              <a:t> fashion? En wat kunnen nadelen 			   zijn?</a:t>
            </a:r>
            <a:endParaRPr/>
          </a:p>
          <a:p>
            <a:pPr>
              <a:defRPr/>
            </a:pPr>
            <a:endParaRPr lang="nl-NL" sz="2800" u="none"/>
          </a:p>
          <a:p>
            <a:pPr>
              <a:defRPr/>
            </a:pPr>
            <a:r>
              <a:rPr lang="nl-NL" sz="2800" u="none"/>
              <a:t>Vraag 6: Welk idee om duurzamer om te gaan met kleding past het beste bij jou? 	  	   Waarom? </a:t>
            </a:r>
            <a:endParaRPr/>
          </a:p>
          <a:p>
            <a:pPr>
              <a:lnSpc>
                <a:spcPct val="100000"/>
              </a:lnSpc>
              <a:defRPr/>
            </a:pPr>
            <a:endParaRPr lang="nl-NL" sz="2800" u="none"/>
          </a:p>
          <a:p>
            <a:pPr>
              <a:defRPr/>
            </a:pPr>
            <a:endParaRPr lang="nl-NL" sz="2800"/>
          </a:p>
          <a:p>
            <a:pPr>
              <a:defRPr/>
            </a:pPr>
            <a:endParaRPr lang="nl-NL" sz="2800" u="non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Titel 3"/>
          <p:cNvSpPr>
            <a:spLocks noGrp="1"/>
          </p:cNvSpPr>
          <p:nvPr>
            <p:ph type="ctrTitle"/>
          </p:nvPr>
        </p:nvSpPr>
        <p:spPr bwMode="auto">
          <a:xfrm>
            <a:off x="8721866" y="2823883"/>
            <a:ext cx="8229600" cy="1367443"/>
          </a:xfrm>
        </p:spPr>
        <p:txBody>
          <a:bodyPr/>
          <a:lstStyle/>
          <a:p>
            <a:pPr>
              <a:defRPr/>
            </a:pPr>
            <a:r>
              <a:rPr lang="en-US" sz="6600"/>
              <a:t>Zelf</a:t>
            </a:r>
            <a:r>
              <a:rPr lang="en-US" sz="6600"/>
              <a:t> </a:t>
            </a:r>
            <a:r>
              <a:rPr lang="en-US" sz="6600"/>
              <a:t>aan</a:t>
            </a:r>
            <a:r>
              <a:rPr lang="en-US" sz="6600"/>
              <a:t> de slag!</a:t>
            </a:r>
            <a:endParaRPr/>
          </a:p>
        </p:txBody>
      </p:sp>
      <p:sp>
        <p:nvSpPr>
          <p:cNvPr id="2" name="Tekstvak 1"/>
          <p:cNvSpPr txBox="1"/>
          <p:nvPr/>
        </p:nvSpPr>
        <p:spPr bwMode="auto">
          <a:xfrm>
            <a:off x="8721866" y="4810234"/>
            <a:ext cx="5365378" cy="3108543"/>
          </a:xfrm>
          <a:prstGeom prst="rect">
            <a:avLst/>
          </a:prstGeom>
          <a:noFill/>
        </p:spPr>
        <p:txBody>
          <a:bodyPr wrap="square" rtlCol="0">
            <a:spAutoFit/>
          </a:bodyPr>
          <a:lstStyle/>
          <a:p>
            <a:pPr>
              <a:defRPr/>
            </a:pPr>
            <a:r>
              <a:rPr lang="nl-NL" sz="2800">
                <a:solidFill>
                  <a:schemeClr val="bg1"/>
                </a:solidFill>
              </a:rPr>
              <a:t>Jij gaat nu zelf aan de slag! Je hebt een werkblad gekregen en je gaat nu zelf uitzoeken waar jouw kleding vandaan komt en wat het kost om kleding te maken.</a:t>
            </a:r>
            <a:endParaRPr/>
          </a:p>
          <a:p>
            <a:pPr>
              <a:defRPr/>
            </a:pPr>
            <a:r>
              <a:rPr lang="nl-NL" sz="2800"/>
              <a:t> </a:t>
            </a:r>
            <a:endParaRPr/>
          </a:p>
        </p:txBody>
      </p:sp>
      <p:pic>
        <p:nvPicPr>
          <p:cNvPr id="6" name="Afbeelding 5" descr="Afbeelding met kleding, persoon, Menselijk gezicht, Modeaccessoire&#10;&#10;Automatisch gegenereerde beschrijving"/>
          <p:cNvPicPr>
            <a:picLocks noChangeAspect="1"/>
          </p:cNvPicPr>
          <p:nvPr/>
        </p:nvPicPr>
        <p:blipFill>
          <a:blip r:embed="rId3"/>
          <a:stretch/>
        </p:blipFill>
        <p:spPr bwMode="auto">
          <a:xfrm>
            <a:off x="430304" y="4285456"/>
            <a:ext cx="5111355" cy="3408235"/>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2579206" y="1401773"/>
            <a:ext cx="10080000" cy="5767366"/>
          </a:xfrm>
        </p:spPr>
        <p:txBody>
          <a:bodyPr/>
          <a:lstStyle/>
          <a:p>
            <a:pPr algn="ctr">
              <a:defRPr/>
            </a:pPr>
            <a:br>
              <a:rPr lang="nl-NL" sz="8000"/>
            </a:br>
            <a:br>
              <a:rPr lang="nl-NL" sz="8000"/>
            </a:br>
            <a:br>
              <a:rPr lang="nl-NL" sz="8000"/>
            </a:br>
            <a:r>
              <a:rPr lang="nl-NL" sz="8000"/>
              <a:t>Discussie van de dag</a:t>
            </a:r>
            <a:br>
              <a:rPr lang="nl-NL" sz="2800" u="none"/>
            </a:br>
            <a:br>
              <a:rPr lang="nl-NL" sz="2800" u="none"/>
            </a:br>
            <a:br>
              <a:rPr lang="nl-NL" sz="2800" u="none"/>
            </a:br>
            <a:br>
              <a:rPr lang="nl-NL" sz="2800" u="none"/>
            </a:br>
            <a:r>
              <a:rPr lang="nl-NL" sz="2800" u="none"/>
              <a:t>“Kledingmerken hebben een verantwoordelijkheid om ervoor te zorgen dat er geen kinderarbeid plaatsvindt in de fabrieken waar hun kleding wordt gemaakt."</a:t>
            </a:r>
            <a:br>
              <a:rPr lang="nl-NL" sz="2800" u="none"/>
            </a:br>
            <a:br>
              <a:rPr lang="nl-NL" sz="8000"/>
            </a:br>
            <a:br>
              <a:rPr lang="nl-NL" sz="8000"/>
            </a:br>
            <a:br>
              <a:rPr lang="nl-NL" sz="2800" u="none"/>
            </a:br>
            <a:br>
              <a:rPr lang="nl-NL" sz="2800" u="none"/>
            </a:br>
            <a:endParaRPr lang="nl-NL" sz="80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2022404" y="708577"/>
            <a:ext cx="10080000" cy="1688849"/>
          </a:xfrm>
        </p:spPr>
        <p:txBody>
          <a:bodyPr/>
          <a:lstStyle/>
          <a:p>
            <a:pPr>
              <a:defRPr/>
            </a:pPr>
            <a:r>
              <a:rPr lang="nl-NL" sz="6600"/>
              <a:t>Afsluiting </a:t>
            </a:r>
            <a:br>
              <a:rPr lang="nl-NL" sz="2400"/>
            </a:br>
            <a:br>
              <a:rPr lang="nl-NL" sz="2400"/>
            </a:br>
            <a:endParaRPr lang="en-US" sz="2400"/>
          </a:p>
        </p:txBody>
      </p:sp>
      <p:sp>
        <p:nvSpPr>
          <p:cNvPr id="3" name="Tekstvak 2"/>
          <p:cNvSpPr txBox="1"/>
          <p:nvPr/>
        </p:nvSpPr>
        <p:spPr bwMode="auto">
          <a:xfrm>
            <a:off x="2022404" y="2166593"/>
            <a:ext cx="9837952" cy="707886"/>
          </a:xfrm>
          <a:prstGeom prst="rect">
            <a:avLst/>
          </a:prstGeom>
          <a:noFill/>
        </p:spPr>
        <p:txBody>
          <a:bodyPr wrap="square" rtlCol="0">
            <a:spAutoFit/>
          </a:bodyPr>
          <a:lstStyle/>
          <a:p>
            <a:pPr>
              <a:defRPr/>
            </a:pPr>
            <a:r>
              <a:rPr lang="en-US" sz="4000">
                <a:solidFill>
                  <a:schemeClr val="bg1"/>
                </a:solidFill>
              </a:rPr>
              <a:t>Wat is </a:t>
            </a:r>
            <a:r>
              <a:rPr lang="en-US" sz="4000">
                <a:solidFill>
                  <a:schemeClr val="bg1"/>
                </a:solidFill>
              </a:rPr>
              <a:t>blijven</a:t>
            </a:r>
            <a:r>
              <a:rPr lang="en-US" sz="4000">
                <a:solidFill>
                  <a:schemeClr val="bg1"/>
                </a:solidFill>
              </a:rPr>
              <a:t> </a:t>
            </a:r>
            <a:r>
              <a:rPr lang="en-US" sz="4000">
                <a:solidFill>
                  <a:schemeClr val="bg1"/>
                </a:solidFill>
              </a:rPr>
              <a:t>hangen</a:t>
            </a:r>
            <a:r>
              <a:rPr lang="en-US" sz="4000">
                <a:solidFill>
                  <a:schemeClr val="bg1"/>
                </a:solidFill>
              </a:rPr>
              <a:t> van </a:t>
            </a:r>
            <a:r>
              <a:rPr lang="en-US" sz="4000">
                <a:solidFill>
                  <a:schemeClr val="bg1"/>
                </a:solidFill>
              </a:rPr>
              <a:t>deze</a:t>
            </a:r>
            <a:r>
              <a:rPr lang="en-US" sz="4000">
                <a:solidFill>
                  <a:schemeClr val="bg1"/>
                </a:solidFill>
              </a:rPr>
              <a:t> les? </a:t>
            </a:r>
            <a:endParaRPr/>
          </a:p>
        </p:txBody>
      </p:sp>
      <p:pic>
        <p:nvPicPr>
          <p:cNvPr id="1026" name="Picture 2"/>
          <p:cNvPicPr>
            <a:picLocks noChangeAspect="1" noChangeArrowheads="1"/>
          </p:cNvPicPr>
          <p:nvPr/>
        </p:nvPicPr>
        <p:blipFill>
          <a:blip r:embed="rId3"/>
          <a:stretch/>
        </p:blipFill>
        <p:spPr bwMode="auto">
          <a:xfrm>
            <a:off x="2022404" y="4119053"/>
            <a:ext cx="4570029" cy="2934208"/>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SKC">
  <a:themeElements>
    <a:clrScheme name="SKC">
      <a:dk1>
        <a:sysClr val="windowText" lastClr="000000"/>
      </a:dk1>
      <a:lt1>
        <a:sysClr val="window" lastClr="FFFFFF"/>
      </a:lt1>
      <a:dk2>
        <a:srgbClr val="141291"/>
      </a:dk2>
      <a:lt2>
        <a:srgbClr val="FFFFFF"/>
      </a:lt2>
      <a:accent1>
        <a:srgbClr val="141291"/>
      </a:accent1>
      <a:accent2>
        <a:srgbClr val="00A887"/>
      </a:accent2>
      <a:accent3>
        <a:srgbClr val="C3B6AA"/>
      </a:accent3>
      <a:accent4>
        <a:srgbClr val="141291"/>
      </a:accent4>
      <a:accent5>
        <a:srgbClr val="00A887"/>
      </a:accent5>
      <a:accent6>
        <a:srgbClr val="C3B6AA"/>
      </a:accent6>
      <a:hlink>
        <a:srgbClr val="141291"/>
      </a:hlink>
      <a:folHlink>
        <a:srgbClr val="141291"/>
      </a:folHlink>
    </a:clrScheme>
    <a:fontScheme name="SKC">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SKC</Template>
  <TotalTime>0</TotalTime>
  <Words>0</Words>
  <Application>onlyoffice/8.0.1.31</Application>
  <DocSecurity>0</DocSecurity>
  <PresentationFormat>Aangepast</PresentationFormat>
  <Paragraphs>0</Paragraphs>
  <Slides>8</Slides>
  <Notes>8</Notes>
  <HiddenSlides>0</HiddenSlides>
  <MMClips>2</MMClips>
  <ScaleCrop>0</ScaleCrop>
  <HeadingPairs>
    <vt:vector size="4" baseType="variant">
      <vt:variant>
        <vt:lpstr>Theme</vt:lpstr>
      </vt:variant>
      <vt:variant>
        <vt:i4>1</vt:i4>
      </vt:variant>
      <vt:variant>
        <vt:lpstr>Slide Titles</vt:lpstr>
      </vt:variant>
      <vt:variant>
        <vt:i4>8</vt:i4>
      </vt:variant>
    </vt:vector>
  </HeadingPairs>
  <TitlesOfParts>
    <vt:vector size="9" baseType="lpstr">
      <vt:lpstr>Theme 1</vt:lpstr>
      <vt:lpstr>Slide 1</vt:lpstr>
      <vt:lpstr>Slide 2</vt:lpstr>
      <vt:lpstr>Slide 3</vt:lpstr>
      <vt:lpstr>Slide 4</vt:lpstr>
      <vt:lpstr>Slide 5</vt:lpstr>
      <vt:lpstr>Slide 6</vt:lpstr>
      <vt:lpstr>Slide 7</vt:lpstr>
      <vt:lpstr>Slide 8</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Leferink, E.M. (Eva)</dc:creator>
  <cp:keywords/>
  <dc:description>Template by Orange Pepper_x000d_
Design by Zeppa_x000d_
2019</dc:description>
  <dc:identifier/>
  <dc:language/>
  <cp:lastModifiedBy>Hannah Kasteleijn</cp:lastModifiedBy>
  <cp:revision>22</cp:revision>
  <dcterms:created xsi:type="dcterms:W3CDTF">2021-02-08T09:01:41Z</dcterms:created>
  <dcterms:modified xsi:type="dcterms:W3CDTF">2024-08-20T09:25:15Z</dcterms:modified>
  <cp:category/>
  <cp:contentStatus/>
  <cp:version/>
</cp:coreProperties>
</file>